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508" r:id="rId2"/>
    <p:sldId id="554" r:id="rId3"/>
    <p:sldId id="510" r:id="rId4"/>
    <p:sldId id="555" r:id="rId5"/>
    <p:sldId id="556" r:id="rId6"/>
    <p:sldId id="557" r:id="rId7"/>
    <p:sldId id="558" r:id="rId8"/>
    <p:sldId id="559" r:id="rId9"/>
    <p:sldId id="604" r:id="rId10"/>
    <p:sldId id="560" r:id="rId11"/>
    <p:sldId id="561" r:id="rId12"/>
    <p:sldId id="562" r:id="rId13"/>
    <p:sldId id="563" r:id="rId14"/>
    <p:sldId id="564" r:id="rId15"/>
    <p:sldId id="565" r:id="rId16"/>
    <p:sldId id="566" r:id="rId17"/>
    <p:sldId id="567" r:id="rId18"/>
    <p:sldId id="568" r:id="rId19"/>
    <p:sldId id="569" r:id="rId20"/>
    <p:sldId id="570" r:id="rId21"/>
    <p:sldId id="571" r:id="rId22"/>
    <p:sldId id="572" r:id="rId23"/>
    <p:sldId id="573" r:id="rId24"/>
    <p:sldId id="574" r:id="rId25"/>
    <p:sldId id="575" r:id="rId26"/>
    <p:sldId id="576" r:id="rId27"/>
    <p:sldId id="605" r:id="rId28"/>
    <p:sldId id="577" r:id="rId29"/>
    <p:sldId id="579" r:id="rId30"/>
    <p:sldId id="578" r:id="rId31"/>
    <p:sldId id="580" r:id="rId32"/>
    <p:sldId id="581" r:id="rId33"/>
    <p:sldId id="582" r:id="rId34"/>
    <p:sldId id="583" r:id="rId35"/>
    <p:sldId id="584" r:id="rId36"/>
    <p:sldId id="585" r:id="rId37"/>
    <p:sldId id="586" r:id="rId38"/>
    <p:sldId id="587" r:id="rId39"/>
    <p:sldId id="588" r:id="rId40"/>
    <p:sldId id="589" r:id="rId41"/>
    <p:sldId id="590" r:id="rId42"/>
    <p:sldId id="592" r:id="rId43"/>
    <p:sldId id="591" r:id="rId44"/>
    <p:sldId id="593" r:id="rId45"/>
    <p:sldId id="594" r:id="rId46"/>
    <p:sldId id="596" r:id="rId47"/>
    <p:sldId id="595" r:id="rId48"/>
    <p:sldId id="597" r:id="rId49"/>
    <p:sldId id="598" r:id="rId50"/>
    <p:sldId id="599" r:id="rId51"/>
    <p:sldId id="600" r:id="rId52"/>
    <p:sldId id="601" r:id="rId53"/>
    <p:sldId id="602" r:id="rId54"/>
    <p:sldId id="603" r:id="rId55"/>
    <p:sldId id="55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lides" id="{68317801-1B83-40FC-B96D-98E09C0C97E9}">
          <p14:sldIdLst>
            <p14:sldId id="508"/>
            <p14:sldId id="554"/>
            <p14:sldId id="510"/>
            <p14:sldId id="555"/>
            <p14:sldId id="556"/>
            <p14:sldId id="557"/>
            <p14:sldId id="558"/>
            <p14:sldId id="559"/>
            <p14:sldId id="604"/>
            <p14:sldId id="560"/>
            <p14:sldId id="561"/>
            <p14:sldId id="562"/>
            <p14:sldId id="563"/>
            <p14:sldId id="564"/>
            <p14:sldId id="565"/>
            <p14:sldId id="566"/>
            <p14:sldId id="567"/>
            <p14:sldId id="568"/>
            <p14:sldId id="569"/>
            <p14:sldId id="570"/>
            <p14:sldId id="571"/>
            <p14:sldId id="572"/>
            <p14:sldId id="573"/>
            <p14:sldId id="574"/>
            <p14:sldId id="575"/>
            <p14:sldId id="576"/>
            <p14:sldId id="605"/>
            <p14:sldId id="577"/>
            <p14:sldId id="579"/>
            <p14:sldId id="578"/>
            <p14:sldId id="580"/>
            <p14:sldId id="581"/>
            <p14:sldId id="582"/>
            <p14:sldId id="583"/>
            <p14:sldId id="584"/>
            <p14:sldId id="585"/>
            <p14:sldId id="586"/>
            <p14:sldId id="587"/>
            <p14:sldId id="588"/>
            <p14:sldId id="589"/>
            <p14:sldId id="590"/>
            <p14:sldId id="592"/>
            <p14:sldId id="591"/>
            <p14:sldId id="593"/>
            <p14:sldId id="594"/>
            <p14:sldId id="596"/>
            <p14:sldId id="595"/>
            <p14:sldId id="597"/>
            <p14:sldId id="598"/>
            <p14:sldId id="599"/>
            <p14:sldId id="600"/>
            <p14:sldId id="601"/>
            <p14:sldId id="602"/>
            <p14:sldId id="603"/>
            <p14:sldId id="55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44D"/>
    <a:srgbClr val="F1F1F1"/>
    <a:srgbClr val="2A2D34"/>
    <a:srgbClr val="344152"/>
    <a:srgbClr val="000000"/>
    <a:srgbClr val="8D8E92"/>
    <a:srgbClr val="292D34"/>
    <a:srgbClr val="F2F1F6"/>
    <a:srgbClr val="FFFFFF"/>
    <a:srgbClr val="298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4" autoAdjust="0"/>
    <p:restoredTop sz="94434" autoAdjust="0"/>
  </p:normalViewPr>
  <p:slideViewPr>
    <p:cSldViewPr snapToGrid="0" showGuides="1">
      <p:cViewPr varScale="1">
        <p:scale>
          <a:sx n="86" d="100"/>
          <a:sy n="86" d="100"/>
        </p:scale>
        <p:origin x="-120" y="-248"/>
      </p:cViewPr>
      <p:guideLst>
        <p:guide orient="horz" pos="2160"/>
        <p:guide orient="horz" pos="45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2056"/>
    </p:cViewPr>
  </p:sorterViewPr>
  <p:notesViewPr>
    <p:cSldViewPr snapToGrid="0" showGuides="1">
      <p:cViewPr varScale="1">
        <p:scale>
          <a:sx n="54" d="100"/>
          <a:sy n="54" d="100"/>
        </p:scale>
        <p:origin x="282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notesMaster" Target="notesMasters/notesMaster1.xml"/><Relationship Id="rId58" Type="http://schemas.openxmlformats.org/officeDocument/2006/relationships/handoutMaster" Target="handoutMasters/handout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410F-FB61-4AEC-9BC4-2AA1CA84E9DC}" type="datetimeFigureOut">
              <a:rPr lang="en-US" smtClean="0"/>
              <a:t>9/28/15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83608-A23B-4E28-8C39-9E489EE48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1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1BBF6-9BEB-4067-8FCC-C67C86782E7D}" type="datetimeFigureOut">
              <a:rPr lang="en-US" smtClean="0"/>
              <a:t>9/28/15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5BBD8-B235-4B6C-8A11-2B193697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14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5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5A2F8-F249-455B-B93F-9D1BF7AE745A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3679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1484255" y="6442007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200" smtClean="0">
                <a:solidFill>
                  <a:srgbClr val="8D8E9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l"/>
              <a:t>‹#›</a:t>
            </a:fld>
            <a:endParaRPr lang="en-US" sz="1200" dirty="0">
              <a:solidFill>
                <a:srgbClr val="8D8E92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316437" y="6464995"/>
            <a:ext cx="2600825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tx1">
                    <a:alpha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WWW.BRIANCANNONE.COM</a:t>
            </a:r>
            <a:endParaRPr lang="en-US" sz="1100" dirty="0">
              <a:solidFill>
                <a:schemeClr val="accent1">
                  <a:alpha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108784" y="6464995"/>
            <a:ext cx="641396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8D8E9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Page:</a:t>
            </a:r>
            <a:endParaRPr lang="en-US" sz="1100" dirty="0">
              <a:solidFill>
                <a:srgbClr val="8D8E9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20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411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390812" y="0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2804674" y="2470417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62812" y="0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376674" y="2470417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5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21" hasCustomPrompt="1"/>
          </p:nvPr>
        </p:nvSpPr>
        <p:spPr>
          <a:xfrm>
            <a:off x="4502845" y="-484095"/>
            <a:ext cx="7050098" cy="7468880"/>
          </a:xfrm>
          <a:custGeom>
            <a:avLst/>
            <a:gdLst>
              <a:gd name="connsiteX0" fmla="*/ 2734512 w 7050098"/>
              <a:gd name="connsiteY0" fmla="*/ 2159214 h 7468880"/>
              <a:gd name="connsiteX1" fmla="*/ 3265712 w 7050098"/>
              <a:gd name="connsiteY1" fmla="*/ 2159214 h 7468880"/>
              <a:gd name="connsiteX2" fmla="*/ 1545492 w 7050098"/>
              <a:gd name="connsiteY2" fmla="*/ 7322884 h 7468880"/>
              <a:gd name="connsiteX3" fmla="*/ 1014292 w 7050098"/>
              <a:gd name="connsiteY3" fmla="*/ 7322884 h 7468880"/>
              <a:gd name="connsiteX4" fmla="*/ 4935986 w 7050098"/>
              <a:gd name="connsiteY4" fmla="*/ 1828799 h 7468880"/>
              <a:gd name="connsiteX5" fmla="*/ 5467186 w 7050098"/>
              <a:gd name="connsiteY5" fmla="*/ 1828799 h 7468880"/>
              <a:gd name="connsiteX6" fmla="*/ 3746966 w 7050098"/>
              <a:gd name="connsiteY6" fmla="*/ 6992470 h 7468880"/>
              <a:gd name="connsiteX7" fmla="*/ 3215766 w 7050098"/>
              <a:gd name="connsiteY7" fmla="*/ 6992470 h 7468880"/>
              <a:gd name="connsiteX8" fmla="*/ 1720220 w 7050098"/>
              <a:gd name="connsiteY8" fmla="*/ 1575228 h 7468880"/>
              <a:gd name="connsiteX9" fmla="*/ 2251420 w 7050098"/>
              <a:gd name="connsiteY9" fmla="*/ 1575228 h 7468880"/>
              <a:gd name="connsiteX10" fmla="*/ 531200 w 7050098"/>
              <a:gd name="connsiteY10" fmla="*/ 6738898 h 7468880"/>
              <a:gd name="connsiteX11" fmla="*/ 0 w 7050098"/>
              <a:gd name="connsiteY11" fmla="*/ 6738898 h 7468880"/>
              <a:gd name="connsiteX12" fmla="*/ 4809210 w 7050098"/>
              <a:gd name="connsiteY12" fmla="*/ 1267865 h 7468880"/>
              <a:gd name="connsiteX13" fmla="*/ 5040724 w 7050098"/>
              <a:gd name="connsiteY13" fmla="*/ 1267865 h 7468880"/>
              <a:gd name="connsiteX14" fmla="*/ 3020818 w 7050098"/>
              <a:gd name="connsiteY14" fmla="*/ 7468880 h 7468880"/>
              <a:gd name="connsiteX15" fmla="*/ 2789304 w 7050098"/>
              <a:gd name="connsiteY15" fmla="*/ 7468880 h 7468880"/>
              <a:gd name="connsiteX16" fmla="*/ 4255957 w 7050098"/>
              <a:gd name="connsiteY16" fmla="*/ 1121869 h 7468880"/>
              <a:gd name="connsiteX17" fmla="*/ 4487471 w 7050098"/>
              <a:gd name="connsiteY17" fmla="*/ 1121869 h 7468880"/>
              <a:gd name="connsiteX18" fmla="*/ 2467565 w 7050098"/>
              <a:gd name="connsiteY18" fmla="*/ 7322884 h 7468880"/>
              <a:gd name="connsiteX19" fmla="*/ 2236051 w 7050098"/>
              <a:gd name="connsiteY19" fmla="*/ 7322884 h 7468880"/>
              <a:gd name="connsiteX20" fmla="*/ 5818294 w 7050098"/>
              <a:gd name="connsiteY20" fmla="*/ 1037345 h 7468880"/>
              <a:gd name="connsiteX21" fmla="*/ 7050098 w 7050098"/>
              <a:gd name="connsiteY21" fmla="*/ 1037345 h 7468880"/>
              <a:gd name="connsiteX22" fmla="*/ 5308182 w 7050098"/>
              <a:gd name="connsiteY22" fmla="*/ 6201015 h 7468880"/>
              <a:gd name="connsiteX23" fmla="*/ 4076378 w 7050098"/>
              <a:gd name="connsiteY23" fmla="*/ 6201015 h 7468880"/>
              <a:gd name="connsiteX24" fmla="*/ 3794908 w 7050098"/>
              <a:gd name="connsiteY24" fmla="*/ 791456 h 7468880"/>
              <a:gd name="connsiteX25" fmla="*/ 4326108 w 7050098"/>
              <a:gd name="connsiteY25" fmla="*/ 791456 h 7468880"/>
              <a:gd name="connsiteX26" fmla="*/ 2605888 w 7050098"/>
              <a:gd name="connsiteY26" fmla="*/ 5955126 h 7468880"/>
              <a:gd name="connsiteX27" fmla="*/ 2074688 w 7050098"/>
              <a:gd name="connsiteY27" fmla="*/ 5955126 h 7468880"/>
              <a:gd name="connsiteX28" fmla="*/ 2603884 w 7050098"/>
              <a:gd name="connsiteY28" fmla="*/ 729984 h 7468880"/>
              <a:gd name="connsiteX29" fmla="*/ 3135084 w 7050098"/>
              <a:gd name="connsiteY29" fmla="*/ 729984 h 7468880"/>
              <a:gd name="connsiteX30" fmla="*/ 1414864 w 7050098"/>
              <a:gd name="connsiteY30" fmla="*/ 5893654 h 7468880"/>
              <a:gd name="connsiteX31" fmla="*/ 883664 w 7050098"/>
              <a:gd name="connsiteY31" fmla="*/ 5893654 h 7468880"/>
              <a:gd name="connsiteX32" fmla="*/ 4912944 w 7050098"/>
              <a:gd name="connsiteY32" fmla="*/ 0 h 7468880"/>
              <a:gd name="connsiteX33" fmla="*/ 5144458 w 7050098"/>
              <a:gd name="connsiteY33" fmla="*/ 0 h 7468880"/>
              <a:gd name="connsiteX34" fmla="*/ 3124552 w 7050098"/>
              <a:gd name="connsiteY34" fmla="*/ 6201015 h 7468880"/>
              <a:gd name="connsiteX35" fmla="*/ 2893038 w 7050098"/>
              <a:gd name="connsiteY35" fmla="*/ 6201015 h 7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050098" h="7468880">
                <a:moveTo>
                  <a:pt x="2734512" y="2159214"/>
                </a:moveTo>
                <a:lnTo>
                  <a:pt x="3265712" y="2159214"/>
                </a:lnTo>
                <a:lnTo>
                  <a:pt x="1545492" y="7322884"/>
                </a:lnTo>
                <a:lnTo>
                  <a:pt x="1014292" y="7322884"/>
                </a:lnTo>
                <a:close/>
                <a:moveTo>
                  <a:pt x="4935986" y="1828799"/>
                </a:moveTo>
                <a:lnTo>
                  <a:pt x="5467186" y="1828799"/>
                </a:lnTo>
                <a:lnTo>
                  <a:pt x="3746966" y="6992470"/>
                </a:lnTo>
                <a:lnTo>
                  <a:pt x="3215766" y="6992470"/>
                </a:lnTo>
                <a:close/>
                <a:moveTo>
                  <a:pt x="1720220" y="1575228"/>
                </a:moveTo>
                <a:lnTo>
                  <a:pt x="2251420" y="1575228"/>
                </a:lnTo>
                <a:lnTo>
                  <a:pt x="531200" y="6738898"/>
                </a:lnTo>
                <a:lnTo>
                  <a:pt x="0" y="6738898"/>
                </a:lnTo>
                <a:close/>
                <a:moveTo>
                  <a:pt x="4809210" y="1267865"/>
                </a:moveTo>
                <a:lnTo>
                  <a:pt x="5040724" y="1267865"/>
                </a:lnTo>
                <a:lnTo>
                  <a:pt x="3020818" y="7468880"/>
                </a:lnTo>
                <a:lnTo>
                  <a:pt x="2789304" y="7468880"/>
                </a:lnTo>
                <a:close/>
                <a:moveTo>
                  <a:pt x="4255957" y="1121869"/>
                </a:moveTo>
                <a:lnTo>
                  <a:pt x="4487471" y="1121869"/>
                </a:lnTo>
                <a:lnTo>
                  <a:pt x="2467565" y="7322884"/>
                </a:lnTo>
                <a:lnTo>
                  <a:pt x="2236051" y="7322884"/>
                </a:lnTo>
                <a:close/>
                <a:moveTo>
                  <a:pt x="5818294" y="1037345"/>
                </a:moveTo>
                <a:lnTo>
                  <a:pt x="7050098" y="1037345"/>
                </a:lnTo>
                <a:lnTo>
                  <a:pt x="5308182" y="6201015"/>
                </a:lnTo>
                <a:lnTo>
                  <a:pt x="4076378" y="6201015"/>
                </a:lnTo>
                <a:close/>
                <a:moveTo>
                  <a:pt x="3794908" y="791456"/>
                </a:moveTo>
                <a:lnTo>
                  <a:pt x="4326108" y="791456"/>
                </a:lnTo>
                <a:lnTo>
                  <a:pt x="2605888" y="5955126"/>
                </a:lnTo>
                <a:lnTo>
                  <a:pt x="2074688" y="5955126"/>
                </a:lnTo>
                <a:close/>
                <a:moveTo>
                  <a:pt x="2603884" y="729984"/>
                </a:moveTo>
                <a:lnTo>
                  <a:pt x="3135084" y="729984"/>
                </a:lnTo>
                <a:lnTo>
                  <a:pt x="1414864" y="5893654"/>
                </a:lnTo>
                <a:lnTo>
                  <a:pt x="883664" y="5893654"/>
                </a:lnTo>
                <a:close/>
                <a:moveTo>
                  <a:pt x="4912944" y="0"/>
                </a:moveTo>
                <a:lnTo>
                  <a:pt x="5144458" y="0"/>
                </a:lnTo>
                <a:lnTo>
                  <a:pt x="3124552" y="6201015"/>
                </a:lnTo>
                <a:lnTo>
                  <a:pt x="2893038" y="620101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190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701805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28800" y="2522921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57600" y="4351721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486400" y="701805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4814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609139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73464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806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87075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701181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027866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Oval Callout 8"/>
          <p:cNvSpPr/>
          <p:nvPr userDrawn="1"/>
        </p:nvSpPr>
        <p:spPr>
          <a:xfrm>
            <a:off x="1360074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Callout 14"/>
          <p:cNvSpPr/>
          <p:nvPr userDrawn="1"/>
        </p:nvSpPr>
        <p:spPr>
          <a:xfrm>
            <a:off x="4780918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Callout 15"/>
          <p:cNvSpPr/>
          <p:nvPr userDrawn="1"/>
        </p:nvSpPr>
        <p:spPr>
          <a:xfrm>
            <a:off x="8122025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70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1191026" y="1978030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191026" y="1978029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Round Diagonal Corner Rectangle 7"/>
          <p:cNvSpPr/>
          <p:nvPr userDrawn="1"/>
        </p:nvSpPr>
        <p:spPr>
          <a:xfrm>
            <a:off x="6201016" y="1978030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01016" y="1978029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Round Diagonal Corner Rectangle 9"/>
          <p:cNvSpPr/>
          <p:nvPr userDrawn="1"/>
        </p:nvSpPr>
        <p:spPr>
          <a:xfrm>
            <a:off x="1191026" y="4129559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191026" y="4129558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Round Diagonal Corner Rectangle 11"/>
          <p:cNvSpPr/>
          <p:nvPr userDrawn="1"/>
        </p:nvSpPr>
        <p:spPr>
          <a:xfrm>
            <a:off x="6201016" y="4129559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01016" y="4129558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99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183341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659085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34829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92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9809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285540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821271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458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1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29924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659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10958" y="2008767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39650" y="2008767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110958" y="393745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39650" y="393745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15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484255" y="6442007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20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l"/>
              <a:t>‹#›</a:t>
            </a:fld>
            <a:endParaRPr lang="en-US" sz="1200" dirty="0">
              <a:solidFill>
                <a:srgbClr val="344152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316437" y="6464995"/>
            <a:ext cx="2600825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WWW.BRIANCANNONE.COM</a:t>
            </a:r>
            <a:endParaRPr lang="en-US" sz="1100" dirty="0">
              <a:solidFill>
                <a:srgbClr val="3441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108784" y="6464995"/>
            <a:ext cx="641396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Page:</a:t>
            </a:r>
            <a:endParaRPr lang="en-US" sz="1100" dirty="0">
              <a:solidFill>
                <a:srgbClr val="3441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358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33902" y="-7684"/>
            <a:ext cx="7958098" cy="6865684"/>
          </a:xfrm>
          <a:custGeom>
            <a:avLst/>
            <a:gdLst>
              <a:gd name="connsiteX0" fmla="*/ 0 w 5406998"/>
              <a:gd name="connsiteY0" fmla="*/ 0 h 6858000"/>
              <a:gd name="connsiteX1" fmla="*/ 5406998 w 5406998"/>
              <a:gd name="connsiteY1" fmla="*/ 0 h 6858000"/>
              <a:gd name="connsiteX2" fmla="*/ 5406998 w 5406998"/>
              <a:gd name="connsiteY2" fmla="*/ 6858000 h 6858000"/>
              <a:gd name="connsiteX3" fmla="*/ 0 w 5406998"/>
              <a:gd name="connsiteY3" fmla="*/ 6858000 h 6858000"/>
              <a:gd name="connsiteX4" fmla="*/ 0 w 5406998"/>
              <a:gd name="connsiteY4" fmla="*/ 0 h 6858000"/>
              <a:gd name="connsiteX0" fmla="*/ 1705855 w 5406998"/>
              <a:gd name="connsiteY0" fmla="*/ 0 h 6865684"/>
              <a:gd name="connsiteX1" fmla="*/ 5406998 w 5406998"/>
              <a:gd name="connsiteY1" fmla="*/ 7684 h 6865684"/>
              <a:gd name="connsiteX2" fmla="*/ 5406998 w 5406998"/>
              <a:gd name="connsiteY2" fmla="*/ 6865684 h 6865684"/>
              <a:gd name="connsiteX3" fmla="*/ 0 w 5406998"/>
              <a:gd name="connsiteY3" fmla="*/ 6865684 h 6865684"/>
              <a:gd name="connsiteX4" fmla="*/ 1705855 w 5406998"/>
              <a:gd name="connsiteY4" fmla="*/ 0 h 6865684"/>
              <a:gd name="connsiteX0" fmla="*/ 1705855 w 5406998"/>
              <a:gd name="connsiteY0" fmla="*/ 0 h 6865684"/>
              <a:gd name="connsiteX1" fmla="*/ 5406998 w 5406998"/>
              <a:gd name="connsiteY1" fmla="*/ 7684 h 6865684"/>
              <a:gd name="connsiteX2" fmla="*/ 5406998 w 5406998"/>
              <a:gd name="connsiteY2" fmla="*/ 6865684 h 6865684"/>
              <a:gd name="connsiteX3" fmla="*/ 0 w 5406998"/>
              <a:gd name="connsiteY3" fmla="*/ 6865684 h 6865684"/>
              <a:gd name="connsiteX4" fmla="*/ 1705855 w 5406998"/>
              <a:gd name="connsiteY4" fmla="*/ 0 h 6865684"/>
              <a:gd name="connsiteX0" fmla="*/ 2056942 w 5758085"/>
              <a:gd name="connsiteY0" fmla="*/ 0 h 6865684"/>
              <a:gd name="connsiteX1" fmla="*/ 5758085 w 5758085"/>
              <a:gd name="connsiteY1" fmla="*/ 7684 h 6865684"/>
              <a:gd name="connsiteX2" fmla="*/ 5758085 w 5758085"/>
              <a:gd name="connsiteY2" fmla="*/ 6865684 h 6865684"/>
              <a:gd name="connsiteX3" fmla="*/ 351087 w 5758085"/>
              <a:gd name="connsiteY3" fmla="*/ 6865684 h 6865684"/>
              <a:gd name="connsiteX4" fmla="*/ 696868 w 5758085"/>
              <a:gd name="connsiteY4" fmla="*/ 3957277 h 6865684"/>
              <a:gd name="connsiteX5" fmla="*/ 2056942 w 5758085"/>
              <a:gd name="connsiteY5" fmla="*/ 0 h 6865684"/>
              <a:gd name="connsiteX0" fmla="*/ 4389220 w 8090363"/>
              <a:gd name="connsiteY0" fmla="*/ 0 h 6865684"/>
              <a:gd name="connsiteX1" fmla="*/ 8090363 w 8090363"/>
              <a:gd name="connsiteY1" fmla="*/ 7684 h 6865684"/>
              <a:gd name="connsiteX2" fmla="*/ 8090363 w 8090363"/>
              <a:gd name="connsiteY2" fmla="*/ 6865684 h 6865684"/>
              <a:gd name="connsiteX3" fmla="*/ 132265 w 8090363"/>
              <a:gd name="connsiteY3" fmla="*/ 6858000 h 6865684"/>
              <a:gd name="connsiteX4" fmla="*/ 3029146 w 8090363"/>
              <a:gd name="connsiteY4" fmla="*/ 3957277 h 6865684"/>
              <a:gd name="connsiteX5" fmla="*/ 4389220 w 8090363"/>
              <a:gd name="connsiteY5" fmla="*/ 0 h 6865684"/>
              <a:gd name="connsiteX0" fmla="*/ 4373716 w 8074859"/>
              <a:gd name="connsiteY0" fmla="*/ 0 h 6865684"/>
              <a:gd name="connsiteX1" fmla="*/ 8074859 w 8074859"/>
              <a:gd name="connsiteY1" fmla="*/ 7684 h 6865684"/>
              <a:gd name="connsiteX2" fmla="*/ 8074859 w 8074859"/>
              <a:gd name="connsiteY2" fmla="*/ 6865684 h 6865684"/>
              <a:gd name="connsiteX3" fmla="*/ 116761 w 8074859"/>
              <a:gd name="connsiteY3" fmla="*/ 6858000 h 6865684"/>
              <a:gd name="connsiteX4" fmla="*/ 3551525 w 8074859"/>
              <a:gd name="connsiteY4" fmla="*/ 3388659 h 6865684"/>
              <a:gd name="connsiteX5" fmla="*/ 4373716 w 8074859"/>
              <a:gd name="connsiteY5" fmla="*/ 0 h 6865684"/>
              <a:gd name="connsiteX0" fmla="*/ 4256955 w 7958098"/>
              <a:gd name="connsiteY0" fmla="*/ 0 h 6865684"/>
              <a:gd name="connsiteX1" fmla="*/ 7958098 w 7958098"/>
              <a:gd name="connsiteY1" fmla="*/ 7684 h 6865684"/>
              <a:gd name="connsiteX2" fmla="*/ 7958098 w 7958098"/>
              <a:gd name="connsiteY2" fmla="*/ 6865684 h 6865684"/>
              <a:gd name="connsiteX3" fmla="*/ 0 w 7958098"/>
              <a:gd name="connsiteY3" fmla="*/ 6858000 h 6865684"/>
              <a:gd name="connsiteX4" fmla="*/ 3434764 w 7958098"/>
              <a:gd name="connsiteY4" fmla="*/ 3388659 h 6865684"/>
              <a:gd name="connsiteX5" fmla="*/ 4256955 w 7958098"/>
              <a:gd name="connsiteY5" fmla="*/ 0 h 68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8098" h="6865684">
                <a:moveTo>
                  <a:pt x="4256955" y="0"/>
                </a:moveTo>
                <a:lnTo>
                  <a:pt x="7958098" y="7684"/>
                </a:lnTo>
                <a:lnTo>
                  <a:pt x="7958098" y="6865684"/>
                </a:lnTo>
                <a:lnTo>
                  <a:pt x="0" y="6858000"/>
                </a:lnTo>
                <a:cubicBezTo>
                  <a:pt x="186124" y="4290893"/>
                  <a:pt x="3150455" y="4532940"/>
                  <a:pt x="3434764" y="3388659"/>
                </a:cubicBezTo>
                <a:cubicBezTo>
                  <a:pt x="3719073" y="2244378"/>
                  <a:pt x="3413419" y="658266"/>
                  <a:pt x="4256955" y="0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743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785002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1143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5401876" y="0"/>
            <a:ext cx="6101121" cy="6858000"/>
          </a:xfrm>
          <a:custGeom>
            <a:avLst/>
            <a:gdLst>
              <a:gd name="connsiteX0" fmla="*/ 3752417 w 6101121"/>
              <a:gd name="connsiteY0" fmla="*/ 1340864 h 6858000"/>
              <a:gd name="connsiteX1" fmla="*/ 6101121 w 6101121"/>
              <a:gd name="connsiteY1" fmla="*/ 1340864 h 6858000"/>
              <a:gd name="connsiteX2" fmla="*/ 4446444 w 6101121"/>
              <a:gd name="connsiteY2" fmla="*/ 6858000 h 6858000"/>
              <a:gd name="connsiteX3" fmla="*/ 2097740 w 6101121"/>
              <a:gd name="connsiteY3" fmla="*/ 6858000 h 6858000"/>
              <a:gd name="connsiteX4" fmla="*/ 1654677 w 6101121"/>
              <a:gd name="connsiteY4" fmla="*/ 0 h 6858000"/>
              <a:gd name="connsiteX5" fmla="*/ 4003381 w 6101121"/>
              <a:gd name="connsiteY5" fmla="*/ 0 h 6858000"/>
              <a:gd name="connsiteX6" fmla="*/ 2348704 w 6101121"/>
              <a:gd name="connsiteY6" fmla="*/ 5517136 h 6858000"/>
              <a:gd name="connsiteX7" fmla="*/ 0 w 6101121"/>
              <a:gd name="connsiteY7" fmla="*/ 5517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01121" h="6858000">
                <a:moveTo>
                  <a:pt x="3752417" y="1340864"/>
                </a:moveTo>
                <a:lnTo>
                  <a:pt x="6101121" y="1340864"/>
                </a:lnTo>
                <a:lnTo>
                  <a:pt x="4446444" y="6858000"/>
                </a:lnTo>
                <a:lnTo>
                  <a:pt x="2097740" y="6858000"/>
                </a:lnTo>
                <a:close/>
                <a:moveTo>
                  <a:pt x="1654677" y="0"/>
                </a:moveTo>
                <a:lnTo>
                  <a:pt x="4003381" y="0"/>
                </a:lnTo>
                <a:lnTo>
                  <a:pt x="2348704" y="5517136"/>
                </a:lnTo>
                <a:lnTo>
                  <a:pt x="0" y="551713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934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5909022" y="-1242546"/>
            <a:ext cx="5809348" cy="9008283"/>
          </a:xfrm>
          <a:custGeom>
            <a:avLst/>
            <a:gdLst>
              <a:gd name="connsiteX0" fmla="*/ 4534337 w 5809348"/>
              <a:gd name="connsiteY0" fmla="*/ 6013267 h 9008283"/>
              <a:gd name="connsiteX1" fmla="*/ 5809348 w 5809348"/>
              <a:gd name="connsiteY1" fmla="*/ 6013267 h 9008283"/>
              <a:gd name="connsiteX2" fmla="*/ 4911095 w 5809348"/>
              <a:gd name="connsiteY2" fmla="*/ 9008283 h 9008283"/>
              <a:gd name="connsiteX3" fmla="*/ 3636084 w 5809348"/>
              <a:gd name="connsiteY3" fmla="*/ 9008283 h 9008283"/>
              <a:gd name="connsiteX4" fmla="*/ 3395564 w 5809348"/>
              <a:gd name="connsiteY4" fmla="*/ 5285369 h 9008283"/>
              <a:gd name="connsiteX5" fmla="*/ 4670575 w 5809348"/>
              <a:gd name="connsiteY5" fmla="*/ 5285369 h 9008283"/>
              <a:gd name="connsiteX6" fmla="*/ 3772322 w 5809348"/>
              <a:gd name="connsiteY6" fmla="*/ 8280386 h 9008283"/>
              <a:gd name="connsiteX7" fmla="*/ 2497311 w 5809348"/>
              <a:gd name="connsiteY7" fmla="*/ 8280386 h 9008283"/>
              <a:gd name="connsiteX8" fmla="*/ 2252179 w 5809348"/>
              <a:gd name="connsiteY8" fmla="*/ 4542398 h 9008283"/>
              <a:gd name="connsiteX9" fmla="*/ 3527190 w 5809348"/>
              <a:gd name="connsiteY9" fmla="*/ 4542398 h 9008283"/>
              <a:gd name="connsiteX10" fmla="*/ 2628937 w 5809348"/>
              <a:gd name="connsiteY10" fmla="*/ 7537414 h 9008283"/>
              <a:gd name="connsiteX11" fmla="*/ 1353926 w 5809348"/>
              <a:gd name="connsiteY11" fmla="*/ 7537414 h 9008283"/>
              <a:gd name="connsiteX12" fmla="*/ 1113406 w 5809348"/>
              <a:gd name="connsiteY12" fmla="*/ 3814500 h 9008283"/>
              <a:gd name="connsiteX13" fmla="*/ 2388417 w 5809348"/>
              <a:gd name="connsiteY13" fmla="*/ 3814500 h 9008283"/>
              <a:gd name="connsiteX14" fmla="*/ 1490164 w 5809348"/>
              <a:gd name="connsiteY14" fmla="*/ 6809517 h 9008283"/>
              <a:gd name="connsiteX15" fmla="*/ 215153 w 5809348"/>
              <a:gd name="connsiteY15" fmla="*/ 6809517 h 9008283"/>
              <a:gd name="connsiteX16" fmla="*/ 4319184 w 5809348"/>
              <a:gd name="connsiteY16" fmla="*/ 2198767 h 9008283"/>
              <a:gd name="connsiteX17" fmla="*/ 5594195 w 5809348"/>
              <a:gd name="connsiteY17" fmla="*/ 2198767 h 9008283"/>
              <a:gd name="connsiteX18" fmla="*/ 4695942 w 5809348"/>
              <a:gd name="connsiteY18" fmla="*/ 5193783 h 9008283"/>
              <a:gd name="connsiteX19" fmla="*/ 3420931 w 5809348"/>
              <a:gd name="connsiteY19" fmla="*/ 5193783 h 9008283"/>
              <a:gd name="connsiteX20" fmla="*/ 3180411 w 5809348"/>
              <a:gd name="connsiteY20" fmla="*/ 1470869 h 9008283"/>
              <a:gd name="connsiteX21" fmla="*/ 4455422 w 5809348"/>
              <a:gd name="connsiteY21" fmla="*/ 1470869 h 9008283"/>
              <a:gd name="connsiteX22" fmla="*/ 3557169 w 5809348"/>
              <a:gd name="connsiteY22" fmla="*/ 4465886 h 9008283"/>
              <a:gd name="connsiteX23" fmla="*/ 2282158 w 5809348"/>
              <a:gd name="connsiteY23" fmla="*/ 4465886 h 9008283"/>
              <a:gd name="connsiteX24" fmla="*/ 2037026 w 5809348"/>
              <a:gd name="connsiteY24" fmla="*/ 727898 h 9008283"/>
              <a:gd name="connsiteX25" fmla="*/ 3312037 w 5809348"/>
              <a:gd name="connsiteY25" fmla="*/ 727898 h 9008283"/>
              <a:gd name="connsiteX26" fmla="*/ 2413784 w 5809348"/>
              <a:gd name="connsiteY26" fmla="*/ 3722914 h 9008283"/>
              <a:gd name="connsiteX27" fmla="*/ 1138773 w 5809348"/>
              <a:gd name="connsiteY27" fmla="*/ 3722914 h 9008283"/>
              <a:gd name="connsiteX28" fmla="*/ 898253 w 5809348"/>
              <a:gd name="connsiteY28" fmla="*/ 0 h 9008283"/>
              <a:gd name="connsiteX29" fmla="*/ 2173264 w 5809348"/>
              <a:gd name="connsiteY29" fmla="*/ 0 h 9008283"/>
              <a:gd name="connsiteX30" fmla="*/ 1275011 w 5809348"/>
              <a:gd name="connsiteY30" fmla="*/ 2995016 h 9008283"/>
              <a:gd name="connsiteX31" fmla="*/ 0 w 5809348"/>
              <a:gd name="connsiteY31" fmla="*/ 2995016 h 900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809348" h="9008283">
                <a:moveTo>
                  <a:pt x="4534337" y="6013267"/>
                </a:moveTo>
                <a:lnTo>
                  <a:pt x="5809348" y="6013267"/>
                </a:lnTo>
                <a:lnTo>
                  <a:pt x="4911095" y="9008283"/>
                </a:lnTo>
                <a:lnTo>
                  <a:pt x="3636084" y="9008283"/>
                </a:lnTo>
                <a:close/>
                <a:moveTo>
                  <a:pt x="3395564" y="5285369"/>
                </a:moveTo>
                <a:lnTo>
                  <a:pt x="4670575" y="5285369"/>
                </a:lnTo>
                <a:lnTo>
                  <a:pt x="3772322" y="8280386"/>
                </a:lnTo>
                <a:lnTo>
                  <a:pt x="2497311" y="8280386"/>
                </a:lnTo>
                <a:close/>
                <a:moveTo>
                  <a:pt x="2252179" y="4542398"/>
                </a:moveTo>
                <a:lnTo>
                  <a:pt x="3527190" y="4542398"/>
                </a:lnTo>
                <a:lnTo>
                  <a:pt x="2628937" y="7537414"/>
                </a:lnTo>
                <a:lnTo>
                  <a:pt x="1353926" y="7537414"/>
                </a:lnTo>
                <a:close/>
                <a:moveTo>
                  <a:pt x="1113406" y="3814500"/>
                </a:moveTo>
                <a:lnTo>
                  <a:pt x="2388417" y="3814500"/>
                </a:lnTo>
                <a:lnTo>
                  <a:pt x="1490164" y="6809517"/>
                </a:lnTo>
                <a:lnTo>
                  <a:pt x="215153" y="6809517"/>
                </a:lnTo>
                <a:close/>
                <a:moveTo>
                  <a:pt x="4319184" y="2198767"/>
                </a:moveTo>
                <a:lnTo>
                  <a:pt x="5594195" y="2198767"/>
                </a:lnTo>
                <a:lnTo>
                  <a:pt x="4695942" y="5193783"/>
                </a:lnTo>
                <a:lnTo>
                  <a:pt x="3420931" y="5193783"/>
                </a:lnTo>
                <a:close/>
                <a:moveTo>
                  <a:pt x="3180411" y="1470869"/>
                </a:moveTo>
                <a:lnTo>
                  <a:pt x="4455422" y="1470869"/>
                </a:lnTo>
                <a:lnTo>
                  <a:pt x="3557169" y="4465886"/>
                </a:lnTo>
                <a:lnTo>
                  <a:pt x="2282158" y="4465886"/>
                </a:lnTo>
                <a:close/>
                <a:moveTo>
                  <a:pt x="2037026" y="727898"/>
                </a:moveTo>
                <a:lnTo>
                  <a:pt x="3312037" y="727898"/>
                </a:lnTo>
                <a:lnTo>
                  <a:pt x="2413784" y="3722914"/>
                </a:lnTo>
                <a:lnTo>
                  <a:pt x="1138773" y="3722914"/>
                </a:lnTo>
                <a:close/>
                <a:moveTo>
                  <a:pt x="898253" y="0"/>
                </a:moveTo>
                <a:lnTo>
                  <a:pt x="2173264" y="0"/>
                </a:lnTo>
                <a:lnTo>
                  <a:pt x="1275011" y="2995016"/>
                </a:lnTo>
                <a:lnTo>
                  <a:pt x="0" y="299501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278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3567607" y="-577560"/>
            <a:ext cx="9989713" cy="7724256"/>
          </a:xfrm>
          <a:custGeom>
            <a:avLst/>
            <a:gdLst>
              <a:gd name="connsiteX0" fmla="*/ 3165357 w 9989713"/>
              <a:gd name="connsiteY0" fmla="*/ 3965379 h 7724256"/>
              <a:gd name="connsiteX1" fmla="*/ 3746605 w 9989713"/>
              <a:gd name="connsiteY1" fmla="*/ 6653058 h 7724256"/>
              <a:gd name="connsiteX2" fmla="*/ 1127577 w 9989713"/>
              <a:gd name="connsiteY2" fmla="*/ 7516537 h 7724256"/>
              <a:gd name="connsiteX3" fmla="*/ 114266 w 9989713"/>
              <a:gd name="connsiteY3" fmla="*/ 4958635 h 7724256"/>
              <a:gd name="connsiteX4" fmla="*/ 1437118 w 9989713"/>
              <a:gd name="connsiteY4" fmla="*/ 5443536 h 7724256"/>
              <a:gd name="connsiteX5" fmla="*/ 1723208 w 9989713"/>
              <a:gd name="connsiteY5" fmla="*/ 6239005 h 7724256"/>
              <a:gd name="connsiteX6" fmla="*/ 2524080 w 9989713"/>
              <a:gd name="connsiteY6" fmla="*/ 5951141 h 7724256"/>
              <a:gd name="connsiteX7" fmla="*/ 2361967 w 9989713"/>
              <a:gd name="connsiteY7" fmla="*/ 5124402 h 7724256"/>
              <a:gd name="connsiteX8" fmla="*/ 7559587 w 9989713"/>
              <a:gd name="connsiteY8" fmla="*/ 2555676 h 7724256"/>
              <a:gd name="connsiteX9" fmla="*/ 7653574 w 9989713"/>
              <a:gd name="connsiteY9" fmla="*/ 5063871 h 7724256"/>
              <a:gd name="connsiteX10" fmla="*/ 5225780 w 9989713"/>
              <a:gd name="connsiteY10" fmla="*/ 5779089 h 7724256"/>
              <a:gd name="connsiteX11" fmla="*/ 4042379 w 9989713"/>
              <a:gd name="connsiteY11" fmla="*/ 3558177 h 7724256"/>
              <a:gd name="connsiteX12" fmla="*/ 5415550 w 9989713"/>
              <a:gd name="connsiteY12" fmla="*/ 3777816 h 7724256"/>
              <a:gd name="connsiteX13" fmla="*/ 5759548 w 9989713"/>
              <a:gd name="connsiteY13" fmla="*/ 4493805 h 7724256"/>
              <a:gd name="connsiteX14" fmla="*/ 6527312 w 9989713"/>
              <a:gd name="connsiteY14" fmla="*/ 4245057 h 7724256"/>
              <a:gd name="connsiteX15" fmla="*/ 6500874 w 9989713"/>
              <a:gd name="connsiteY15" fmla="*/ 3460447 h 7724256"/>
              <a:gd name="connsiteX16" fmla="*/ 3389222 w 9989713"/>
              <a:gd name="connsiteY16" fmla="*/ 1292734 h 7724256"/>
              <a:gd name="connsiteX17" fmla="*/ 3535713 w 9989713"/>
              <a:gd name="connsiteY17" fmla="*/ 1293841 h 7724256"/>
              <a:gd name="connsiteX18" fmla="*/ 4078181 w 9989713"/>
              <a:gd name="connsiteY18" fmla="*/ 1398118 h 7724256"/>
              <a:gd name="connsiteX19" fmla="*/ 5422171 w 9989713"/>
              <a:gd name="connsiteY19" fmla="*/ 3684778 h 7724256"/>
              <a:gd name="connsiteX20" fmla="*/ 4045165 w 9989713"/>
              <a:gd name="connsiteY20" fmla="*/ 3463039 h 7724256"/>
              <a:gd name="connsiteX21" fmla="*/ 3652727 w 9989713"/>
              <a:gd name="connsiteY21" fmla="*/ 2727103 h 7724256"/>
              <a:gd name="connsiteX22" fmla="*/ 2895590 w 9989713"/>
              <a:gd name="connsiteY22" fmla="*/ 3093220 h 7724256"/>
              <a:gd name="connsiteX23" fmla="*/ 3074452 w 9989713"/>
              <a:gd name="connsiteY23" fmla="*/ 3901034 h 7724256"/>
              <a:gd name="connsiteX24" fmla="*/ 2274139 w 9989713"/>
              <a:gd name="connsiteY24" fmla="*/ 5045722 h 7724256"/>
              <a:gd name="connsiteX25" fmla="*/ 1644766 w 9989713"/>
              <a:gd name="connsiteY25" fmla="*/ 2473515 h 7724256"/>
              <a:gd name="connsiteX26" fmla="*/ 3389222 w 9989713"/>
              <a:gd name="connsiteY26" fmla="*/ 1292734 h 7724256"/>
              <a:gd name="connsiteX27" fmla="*/ 7945074 w 9989713"/>
              <a:gd name="connsiteY27" fmla="*/ 586 h 7724256"/>
              <a:gd name="connsiteX28" fmla="*/ 8784354 w 9989713"/>
              <a:gd name="connsiteY28" fmla="*/ 170455 h 7724256"/>
              <a:gd name="connsiteX29" fmla="*/ 9965994 w 9989713"/>
              <a:gd name="connsiteY29" fmla="*/ 2392797 h 7724256"/>
              <a:gd name="connsiteX30" fmla="*/ 8588988 w 9989713"/>
              <a:gd name="connsiteY30" fmla="*/ 2171058 h 7724256"/>
              <a:gd name="connsiteX31" fmla="*/ 8248009 w 9989713"/>
              <a:gd name="connsiteY31" fmla="*/ 1459140 h 7724256"/>
              <a:gd name="connsiteX32" fmla="*/ 7484869 w 9989713"/>
              <a:gd name="connsiteY32" fmla="*/ 1705998 h 7724256"/>
              <a:gd name="connsiteX33" fmla="*/ 7510880 w 9989713"/>
              <a:gd name="connsiteY33" fmla="*/ 2485648 h 7724256"/>
              <a:gd name="connsiteX34" fmla="*/ 6448833 w 9989713"/>
              <a:gd name="connsiteY34" fmla="*/ 3392886 h 7724256"/>
              <a:gd name="connsiteX35" fmla="*/ 6355663 w 9989713"/>
              <a:gd name="connsiteY35" fmla="*/ 884200 h 7724256"/>
              <a:gd name="connsiteX36" fmla="*/ 7945074 w 9989713"/>
              <a:gd name="connsiteY36" fmla="*/ 586 h 772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989713" h="7724256">
                <a:moveTo>
                  <a:pt x="3165357" y="3965379"/>
                </a:moveTo>
                <a:cubicBezTo>
                  <a:pt x="3986501" y="4579191"/>
                  <a:pt x="4236151" y="5733568"/>
                  <a:pt x="3746605" y="6653058"/>
                </a:cubicBezTo>
                <a:cubicBezTo>
                  <a:pt x="3233057" y="7617630"/>
                  <a:pt x="2082860" y="7996844"/>
                  <a:pt x="1127577" y="7516537"/>
                </a:cubicBezTo>
                <a:cubicBezTo>
                  <a:pt x="211949" y="7056168"/>
                  <a:pt x="-224347" y="5954826"/>
                  <a:pt x="114266" y="4958635"/>
                </a:cubicBezTo>
                <a:lnTo>
                  <a:pt x="1437118" y="5443536"/>
                </a:lnTo>
                <a:cubicBezTo>
                  <a:pt x="1348597" y="5752048"/>
                  <a:pt x="1469350" y="6087802"/>
                  <a:pt x="1723208" y="6239005"/>
                </a:cubicBezTo>
                <a:cubicBezTo>
                  <a:pt x="2014461" y="6412482"/>
                  <a:pt x="2374978" y="6282899"/>
                  <a:pt x="2524080" y="5951141"/>
                </a:cubicBezTo>
                <a:cubicBezTo>
                  <a:pt x="2651704" y="5667173"/>
                  <a:pt x="2583791" y="5320832"/>
                  <a:pt x="2361967" y="5124402"/>
                </a:cubicBezTo>
                <a:close/>
                <a:moveTo>
                  <a:pt x="7559587" y="2555676"/>
                </a:moveTo>
                <a:cubicBezTo>
                  <a:pt x="8129630" y="3275006"/>
                  <a:pt x="8168065" y="4300714"/>
                  <a:pt x="7653574" y="5063871"/>
                </a:cubicBezTo>
                <a:cubicBezTo>
                  <a:pt x="7110078" y="5870052"/>
                  <a:pt x="6095968" y="6168804"/>
                  <a:pt x="5225780" y="5779089"/>
                </a:cubicBezTo>
                <a:cubicBezTo>
                  <a:pt x="4390375" y="5404951"/>
                  <a:pt x="3903882" y="4491939"/>
                  <a:pt x="4042379" y="3558177"/>
                </a:cubicBezTo>
                <a:lnTo>
                  <a:pt x="5415550" y="3777816"/>
                </a:lnTo>
                <a:cubicBezTo>
                  <a:pt x="5378001" y="4075722"/>
                  <a:pt x="5517611" y="4366302"/>
                  <a:pt x="5759548" y="4493805"/>
                </a:cubicBezTo>
                <a:cubicBezTo>
                  <a:pt x="6034682" y="4638803"/>
                  <a:pt x="6362600" y="4532560"/>
                  <a:pt x="6527312" y="4245057"/>
                </a:cubicBezTo>
                <a:cubicBezTo>
                  <a:pt x="6665829" y="4003276"/>
                  <a:pt x="6655263" y="3689703"/>
                  <a:pt x="6500874" y="3460447"/>
                </a:cubicBezTo>
                <a:close/>
                <a:moveTo>
                  <a:pt x="3389222" y="1292734"/>
                </a:moveTo>
                <a:cubicBezTo>
                  <a:pt x="3437879" y="1291238"/>
                  <a:pt x="3486740" y="1291594"/>
                  <a:pt x="3535713" y="1293841"/>
                </a:cubicBezTo>
                <a:cubicBezTo>
                  <a:pt x="3716536" y="1302138"/>
                  <a:pt x="3898889" y="1336220"/>
                  <a:pt x="4078181" y="1398118"/>
                </a:cubicBezTo>
                <a:cubicBezTo>
                  <a:pt x="5003529" y="1717580"/>
                  <a:pt x="5571596" y="2684089"/>
                  <a:pt x="5422171" y="3684778"/>
                </a:cubicBezTo>
                <a:lnTo>
                  <a:pt x="4045165" y="3463039"/>
                </a:lnTo>
                <a:cubicBezTo>
                  <a:pt x="4085603" y="3143874"/>
                  <a:pt x="3921724" y="2836552"/>
                  <a:pt x="3652727" y="2727103"/>
                </a:cubicBezTo>
                <a:cubicBezTo>
                  <a:pt x="3354215" y="2605645"/>
                  <a:pt x="3023272" y="2765674"/>
                  <a:pt x="2895590" y="3093220"/>
                </a:cubicBezTo>
                <a:cubicBezTo>
                  <a:pt x="2784976" y="3376981"/>
                  <a:pt x="2858525" y="3709164"/>
                  <a:pt x="3074452" y="3901034"/>
                </a:cubicBezTo>
                <a:lnTo>
                  <a:pt x="2274139" y="5045722"/>
                </a:lnTo>
                <a:cubicBezTo>
                  <a:pt x="1494642" y="4458006"/>
                  <a:pt x="1229983" y="3376361"/>
                  <a:pt x="1644766" y="2473515"/>
                </a:cubicBezTo>
                <a:cubicBezTo>
                  <a:pt x="1975277" y="1754103"/>
                  <a:pt x="2659364" y="1315167"/>
                  <a:pt x="3389222" y="1292734"/>
                </a:cubicBezTo>
                <a:close/>
                <a:moveTo>
                  <a:pt x="7945074" y="586"/>
                </a:moveTo>
                <a:cubicBezTo>
                  <a:pt x="8226430" y="-6368"/>
                  <a:pt x="8512447" y="48416"/>
                  <a:pt x="8784354" y="170455"/>
                </a:cubicBezTo>
                <a:cubicBezTo>
                  <a:pt x="9619627" y="545347"/>
                  <a:pt x="10105430" y="1459010"/>
                  <a:pt x="9965994" y="2392797"/>
                </a:cubicBezTo>
                <a:lnTo>
                  <a:pt x="8588988" y="2171058"/>
                </a:lnTo>
                <a:cubicBezTo>
                  <a:pt x="8626492" y="1875052"/>
                  <a:pt x="8488120" y="1586151"/>
                  <a:pt x="8248009" y="1459140"/>
                </a:cubicBezTo>
                <a:cubicBezTo>
                  <a:pt x="7974674" y="1314555"/>
                  <a:pt x="7648621" y="1420026"/>
                  <a:pt x="7484869" y="1705998"/>
                </a:cubicBezTo>
                <a:cubicBezTo>
                  <a:pt x="7347319" y="1946212"/>
                  <a:pt x="7357713" y="2257761"/>
                  <a:pt x="7510880" y="2485648"/>
                </a:cubicBezTo>
                <a:lnTo>
                  <a:pt x="6448833" y="3392886"/>
                </a:lnTo>
                <a:cubicBezTo>
                  <a:pt x="5878803" y="2673268"/>
                  <a:pt x="5840699" y="1647272"/>
                  <a:pt x="6355663" y="884200"/>
                </a:cubicBezTo>
                <a:cubicBezTo>
                  <a:pt x="6729666" y="330004"/>
                  <a:pt x="7326091" y="15887"/>
                  <a:pt x="7945074" y="586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19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548948" y="2238664"/>
            <a:ext cx="7643051" cy="3232188"/>
          </a:xfrm>
          <a:custGeom>
            <a:avLst/>
            <a:gdLst>
              <a:gd name="connsiteX0" fmla="*/ 891349 w 8711134"/>
              <a:gd name="connsiteY0" fmla="*/ 2897323 h 3232188"/>
              <a:gd name="connsiteX1" fmla="*/ 8711133 w 8711134"/>
              <a:gd name="connsiteY1" fmla="*/ 2897323 h 3232188"/>
              <a:gd name="connsiteX2" fmla="*/ 8711133 w 8711134"/>
              <a:gd name="connsiteY2" fmla="*/ 3232188 h 3232188"/>
              <a:gd name="connsiteX3" fmla="*/ 891349 w 8711134"/>
              <a:gd name="connsiteY3" fmla="*/ 3232188 h 3232188"/>
              <a:gd name="connsiteX4" fmla="*/ 2504996 w 8711134"/>
              <a:gd name="connsiteY4" fmla="*/ 1971384 h 3232188"/>
              <a:gd name="connsiteX5" fmla="*/ 8495981 w 8711134"/>
              <a:gd name="connsiteY5" fmla="*/ 1971384 h 3232188"/>
              <a:gd name="connsiteX6" fmla="*/ 8495981 w 8711134"/>
              <a:gd name="connsiteY6" fmla="*/ 2805711 h 3232188"/>
              <a:gd name="connsiteX7" fmla="*/ 2504996 w 8711134"/>
              <a:gd name="connsiteY7" fmla="*/ 2805711 h 3232188"/>
              <a:gd name="connsiteX8" fmla="*/ 0 w 8711134"/>
              <a:gd name="connsiteY8" fmla="*/ 1544933 h 3232188"/>
              <a:gd name="connsiteX9" fmla="*/ 7366427 w 8711134"/>
              <a:gd name="connsiteY9" fmla="*/ 1544933 h 3232188"/>
              <a:gd name="connsiteX10" fmla="*/ 7366427 w 8711134"/>
              <a:gd name="connsiteY10" fmla="*/ 1879798 h 3232188"/>
              <a:gd name="connsiteX11" fmla="*/ 0 w 8711134"/>
              <a:gd name="connsiteY11" fmla="*/ 1879798 h 3232188"/>
              <a:gd name="connsiteX12" fmla="*/ 1344706 w 8711134"/>
              <a:gd name="connsiteY12" fmla="*/ 960504 h 3232188"/>
              <a:gd name="connsiteX13" fmla="*/ 8711133 w 8711134"/>
              <a:gd name="connsiteY13" fmla="*/ 960504 h 3232188"/>
              <a:gd name="connsiteX14" fmla="*/ 8711133 w 8711134"/>
              <a:gd name="connsiteY14" fmla="*/ 1453347 h 3232188"/>
              <a:gd name="connsiteX15" fmla="*/ 1344706 w 8711134"/>
              <a:gd name="connsiteY15" fmla="*/ 1453347 h 3232188"/>
              <a:gd name="connsiteX16" fmla="*/ 822193 w 8711134"/>
              <a:gd name="connsiteY16" fmla="*/ 0 h 3232188"/>
              <a:gd name="connsiteX17" fmla="*/ 8711134 w 8711134"/>
              <a:gd name="connsiteY17" fmla="*/ 0 h 3232188"/>
              <a:gd name="connsiteX18" fmla="*/ 8711134 w 8711134"/>
              <a:gd name="connsiteY18" fmla="*/ 834327 h 3232188"/>
              <a:gd name="connsiteX19" fmla="*/ 822193 w 8711134"/>
              <a:gd name="connsiteY19" fmla="*/ 834327 h 32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11134" h="3232188">
                <a:moveTo>
                  <a:pt x="891349" y="2897323"/>
                </a:moveTo>
                <a:lnTo>
                  <a:pt x="8711133" y="2897323"/>
                </a:lnTo>
                <a:lnTo>
                  <a:pt x="8711133" y="3232188"/>
                </a:lnTo>
                <a:lnTo>
                  <a:pt x="891349" y="3232188"/>
                </a:lnTo>
                <a:close/>
                <a:moveTo>
                  <a:pt x="2504996" y="1971384"/>
                </a:moveTo>
                <a:lnTo>
                  <a:pt x="8495981" y="1971384"/>
                </a:lnTo>
                <a:lnTo>
                  <a:pt x="8495981" y="2805711"/>
                </a:lnTo>
                <a:lnTo>
                  <a:pt x="2504996" y="2805711"/>
                </a:lnTo>
                <a:close/>
                <a:moveTo>
                  <a:pt x="0" y="1544933"/>
                </a:moveTo>
                <a:lnTo>
                  <a:pt x="7366427" y="1544933"/>
                </a:lnTo>
                <a:lnTo>
                  <a:pt x="7366427" y="1879798"/>
                </a:lnTo>
                <a:lnTo>
                  <a:pt x="0" y="1879798"/>
                </a:lnTo>
                <a:close/>
                <a:moveTo>
                  <a:pt x="1344706" y="960504"/>
                </a:moveTo>
                <a:lnTo>
                  <a:pt x="8711133" y="960504"/>
                </a:lnTo>
                <a:lnTo>
                  <a:pt x="8711133" y="1453347"/>
                </a:lnTo>
                <a:lnTo>
                  <a:pt x="1344706" y="1453347"/>
                </a:lnTo>
                <a:close/>
                <a:moveTo>
                  <a:pt x="822193" y="0"/>
                </a:moveTo>
                <a:lnTo>
                  <a:pt x="8711134" y="0"/>
                </a:lnTo>
                <a:lnTo>
                  <a:pt x="8711134" y="834327"/>
                </a:lnTo>
                <a:lnTo>
                  <a:pt x="822193" y="83432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5301983" y="-154746"/>
            <a:ext cx="7184572" cy="7184572"/>
          </a:xfrm>
          <a:custGeom>
            <a:avLst/>
            <a:gdLst>
              <a:gd name="connsiteX0" fmla="*/ 3592284 w 7184572"/>
              <a:gd name="connsiteY0" fmla="*/ 2983071 h 7184572"/>
              <a:gd name="connsiteX1" fmla="*/ 4222352 w 7184572"/>
              <a:gd name="connsiteY1" fmla="*/ 3613139 h 7184572"/>
              <a:gd name="connsiteX2" fmla="*/ 3592284 w 7184572"/>
              <a:gd name="connsiteY2" fmla="*/ 4243207 h 7184572"/>
              <a:gd name="connsiteX3" fmla="*/ 2962216 w 7184572"/>
              <a:gd name="connsiteY3" fmla="*/ 3613139 h 7184572"/>
              <a:gd name="connsiteX4" fmla="*/ 3592284 w 7184572"/>
              <a:gd name="connsiteY4" fmla="*/ 2983071 h 7184572"/>
              <a:gd name="connsiteX5" fmla="*/ 3592284 w 7184572"/>
              <a:gd name="connsiteY5" fmla="*/ 2834683 h 7184572"/>
              <a:gd name="connsiteX6" fmla="*/ 2813828 w 7184572"/>
              <a:gd name="connsiteY6" fmla="*/ 3613139 h 7184572"/>
              <a:gd name="connsiteX7" fmla="*/ 3592284 w 7184572"/>
              <a:gd name="connsiteY7" fmla="*/ 4391595 h 7184572"/>
              <a:gd name="connsiteX8" fmla="*/ 4370740 w 7184572"/>
              <a:gd name="connsiteY8" fmla="*/ 3613139 h 7184572"/>
              <a:gd name="connsiteX9" fmla="*/ 3592284 w 7184572"/>
              <a:gd name="connsiteY9" fmla="*/ 2834683 h 7184572"/>
              <a:gd name="connsiteX10" fmla="*/ 3592284 w 7184572"/>
              <a:gd name="connsiteY10" fmla="*/ 2054919 h 7184572"/>
              <a:gd name="connsiteX11" fmla="*/ 5150504 w 7184572"/>
              <a:gd name="connsiteY11" fmla="*/ 3613139 h 7184572"/>
              <a:gd name="connsiteX12" fmla="*/ 3592284 w 7184572"/>
              <a:gd name="connsiteY12" fmla="*/ 5171359 h 7184572"/>
              <a:gd name="connsiteX13" fmla="*/ 2034064 w 7184572"/>
              <a:gd name="connsiteY13" fmla="*/ 3613139 h 7184572"/>
              <a:gd name="connsiteX14" fmla="*/ 3592284 w 7184572"/>
              <a:gd name="connsiteY14" fmla="*/ 2054919 h 7184572"/>
              <a:gd name="connsiteX15" fmla="*/ 3592285 w 7184572"/>
              <a:gd name="connsiteY15" fmla="*/ 1936848 h 7184572"/>
              <a:gd name="connsiteX16" fmla="*/ 1915993 w 7184572"/>
              <a:gd name="connsiteY16" fmla="*/ 3613140 h 7184572"/>
              <a:gd name="connsiteX17" fmla="*/ 3592285 w 7184572"/>
              <a:gd name="connsiteY17" fmla="*/ 5289432 h 7184572"/>
              <a:gd name="connsiteX18" fmla="*/ 5268577 w 7184572"/>
              <a:gd name="connsiteY18" fmla="*/ 3613140 h 7184572"/>
              <a:gd name="connsiteX19" fmla="*/ 3592285 w 7184572"/>
              <a:gd name="connsiteY19" fmla="*/ 1936848 h 7184572"/>
              <a:gd name="connsiteX20" fmla="*/ 3592285 w 7184572"/>
              <a:gd name="connsiteY20" fmla="*/ 1734394 h 7184572"/>
              <a:gd name="connsiteX21" fmla="*/ 5471031 w 7184572"/>
              <a:gd name="connsiteY21" fmla="*/ 3613140 h 7184572"/>
              <a:gd name="connsiteX22" fmla="*/ 3592285 w 7184572"/>
              <a:gd name="connsiteY22" fmla="*/ 5491886 h 7184572"/>
              <a:gd name="connsiteX23" fmla="*/ 1713539 w 7184572"/>
              <a:gd name="connsiteY23" fmla="*/ 3613140 h 7184572"/>
              <a:gd name="connsiteX24" fmla="*/ 3592285 w 7184572"/>
              <a:gd name="connsiteY24" fmla="*/ 1734394 h 7184572"/>
              <a:gd name="connsiteX25" fmla="*/ 3594875 w 7184572"/>
              <a:gd name="connsiteY25" fmla="*/ 1608717 h 7184572"/>
              <a:gd name="connsiteX26" fmla="*/ 1611307 w 7184572"/>
              <a:gd name="connsiteY26" fmla="*/ 3592285 h 7184572"/>
              <a:gd name="connsiteX27" fmla="*/ 3594875 w 7184572"/>
              <a:gd name="connsiteY27" fmla="*/ 5575853 h 7184572"/>
              <a:gd name="connsiteX28" fmla="*/ 5578443 w 7184572"/>
              <a:gd name="connsiteY28" fmla="*/ 3592285 h 7184572"/>
              <a:gd name="connsiteX29" fmla="*/ 3594875 w 7184572"/>
              <a:gd name="connsiteY29" fmla="*/ 1608717 h 7184572"/>
              <a:gd name="connsiteX30" fmla="*/ 3594875 w 7184572"/>
              <a:gd name="connsiteY30" fmla="*/ 791427 h 7184572"/>
              <a:gd name="connsiteX31" fmla="*/ 6395733 w 7184572"/>
              <a:gd name="connsiteY31" fmla="*/ 3592285 h 7184572"/>
              <a:gd name="connsiteX32" fmla="*/ 3594875 w 7184572"/>
              <a:gd name="connsiteY32" fmla="*/ 6393143 h 7184572"/>
              <a:gd name="connsiteX33" fmla="*/ 794017 w 7184572"/>
              <a:gd name="connsiteY33" fmla="*/ 3592285 h 7184572"/>
              <a:gd name="connsiteX34" fmla="*/ 3594875 w 7184572"/>
              <a:gd name="connsiteY34" fmla="*/ 791427 h 7184572"/>
              <a:gd name="connsiteX35" fmla="*/ 3592285 w 7184572"/>
              <a:gd name="connsiteY35" fmla="*/ 712559 h 7184572"/>
              <a:gd name="connsiteX36" fmla="*/ 712558 w 7184572"/>
              <a:gd name="connsiteY36" fmla="*/ 3592286 h 7184572"/>
              <a:gd name="connsiteX37" fmla="*/ 3592285 w 7184572"/>
              <a:gd name="connsiteY37" fmla="*/ 6472013 h 7184572"/>
              <a:gd name="connsiteX38" fmla="*/ 6472012 w 7184572"/>
              <a:gd name="connsiteY38" fmla="*/ 3592286 h 7184572"/>
              <a:gd name="connsiteX39" fmla="*/ 3592285 w 7184572"/>
              <a:gd name="connsiteY39" fmla="*/ 712559 h 7184572"/>
              <a:gd name="connsiteX40" fmla="*/ 3592286 w 7184572"/>
              <a:gd name="connsiteY40" fmla="*/ 419312 h 7184572"/>
              <a:gd name="connsiteX41" fmla="*/ 6765260 w 7184572"/>
              <a:gd name="connsiteY41" fmla="*/ 3592286 h 7184572"/>
              <a:gd name="connsiteX42" fmla="*/ 3592286 w 7184572"/>
              <a:gd name="connsiteY42" fmla="*/ 6765260 h 7184572"/>
              <a:gd name="connsiteX43" fmla="*/ 419312 w 7184572"/>
              <a:gd name="connsiteY43" fmla="*/ 3592286 h 7184572"/>
              <a:gd name="connsiteX44" fmla="*/ 3592286 w 7184572"/>
              <a:gd name="connsiteY44" fmla="*/ 419312 h 7184572"/>
              <a:gd name="connsiteX45" fmla="*/ 3592286 w 7184572"/>
              <a:gd name="connsiteY45" fmla="*/ 331999 h 7184572"/>
              <a:gd name="connsiteX46" fmla="*/ 331999 w 7184572"/>
              <a:gd name="connsiteY46" fmla="*/ 3592286 h 7184572"/>
              <a:gd name="connsiteX47" fmla="*/ 3592286 w 7184572"/>
              <a:gd name="connsiteY47" fmla="*/ 6852573 h 7184572"/>
              <a:gd name="connsiteX48" fmla="*/ 6852573 w 7184572"/>
              <a:gd name="connsiteY48" fmla="*/ 3592286 h 7184572"/>
              <a:gd name="connsiteX49" fmla="*/ 3592286 w 7184572"/>
              <a:gd name="connsiteY49" fmla="*/ 331999 h 7184572"/>
              <a:gd name="connsiteX50" fmla="*/ 3592286 w 7184572"/>
              <a:gd name="connsiteY50" fmla="*/ 0 h 7184572"/>
              <a:gd name="connsiteX51" fmla="*/ 7184572 w 7184572"/>
              <a:gd name="connsiteY51" fmla="*/ 3592286 h 7184572"/>
              <a:gd name="connsiteX52" fmla="*/ 3592286 w 7184572"/>
              <a:gd name="connsiteY52" fmla="*/ 7184572 h 7184572"/>
              <a:gd name="connsiteX53" fmla="*/ 0 w 7184572"/>
              <a:gd name="connsiteY53" fmla="*/ 3592286 h 7184572"/>
              <a:gd name="connsiteX54" fmla="*/ 3592286 w 7184572"/>
              <a:gd name="connsiteY54" fmla="*/ 0 h 718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184572" h="7184572">
                <a:moveTo>
                  <a:pt x="3592284" y="2983071"/>
                </a:moveTo>
                <a:cubicBezTo>
                  <a:pt x="3940261" y="2983071"/>
                  <a:pt x="4222352" y="3265163"/>
                  <a:pt x="4222352" y="3613139"/>
                </a:cubicBezTo>
                <a:cubicBezTo>
                  <a:pt x="4222352" y="3961116"/>
                  <a:pt x="3940261" y="4243207"/>
                  <a:pt x="3592284" y="4243207"/>
                </a:cubicBezTo>
                <a:cubicBezTo>
                  <a:pt x="3244307" y="4243207"/>
                  <a:pt x="2962216" y="3961116"/>
                  <a:pt x="2962216" y="3613139"/>
                </a:cubicBezTo>
                <a:cubicBezTo>
                  <a:pt x="2962216" y="3265163"/>
                  <a:pt x="3244307" y="2983071"/>
                  <a:pt x="3592284" y="2983071"/>
                </a:cubicBezTo>
                <a:close/>
                <a:moveTo>
                  <a:pt x="3592284" y="2834683"/>
                </a:moveTo>
                <a:cubicBezTo>
                  <a:pt x="3162355" y="2834683"/>
                  <a:pt x="2813828" y="3183210"/>
                  <a:pt x="2813828" y="3613139"/>
                </a:cubicBezTo>
                <a:cubicBezTo>
                  <a:pt x="2813828" y="4043068"/>
                  <a:pt x="3162355" y="4391595"/>
                  <a:pt x="3592284" y="4391595"/>
                </a:cubicBezTo>
                <a:cubicBezTo>
                  <a:pt x="4022213" y="4391595"/>
                  <a:pt x="4370740" y="4043068"/>
                  <a:pt x="4370740" y="3613139"/>
                </a:cubicBezTo>
                <a:cubicBezTo>
                  <a:pt x="4370740" y="3183210"/>
                  <a:pt x="4022213" y="2834683"/>
                  <a:pt x="3592284" y="2834683"/>
                </a:cubicBezTo>
                <a:close/>
                <a:moveTo>
                  <a:pt x="3592284" y="2054919"/>
                </a:moveTo>
                <a:cubicBezTo>
                  <a:pt x="4452865" y="2054919"/>
                  <a:pt x="5150504" y="2752558"/>
                  <a:pt x="5150504" y="3613139"/>
                </a:cubicBezTo>
                <a:cubicBezTo>
                  <a:pt x="5150504" y="4473720"/>
                  <a:pt x="4452865" y="5171359"/>
                  <a:pt x="3592284" y="5171359"/>
                </a:cubicBezTo>
                <a:cubicBezTo>
                  <a:pt x="2731703" y="5171359"/>
                  <a:pt x="2034064" y="4473720"/>
                  <a:pt x="2034064" y="3613139"/>
                </a:cubicBezTo>
                <a:cubicBezTo>
                  <a:pt x="2034064" y="2752558"/>
                  <a:pt x="2731703" y="2054919"/>
                  <a:pt x="3592284" y="2054919"/>
                </a:cubicBezTo>
                <a:close/>
                <a:moveTo>
                  <a:pt x="3592285" y="1936848"/>
                </a:moveTo>
                <a:cubicBezTo>
                  <a:pt x="2666494" y="1936848"/>
                  <a:pt x="1915993" y="2687349"/>
                  <a:pt x="1915993" y="3613140"/>
                </a:cubicBezTo>
                <a:cubicBezTo>
                  <a:pt x="1915993" y="4538931"/>
                  <a:pt x="2666494" y="5289432"/>
                  <a:pt x="3592285" y="5289432"/>
                </a:cubicBezTo>
                <a:cubicBezTo>
                  <a:pt x="4518076" y="5289432"/>
                  <a:pt x="5268577" y="4538931"/>
                  <a:pt x="5268577" y="3613140"/>
                </a:cubicBezTo>
                <a:cubicBezTo>
                  <a:pt x="5268577" y="2687349"/>
                  <a:pt x="4518076" y="1936848"/>
                  <a:pt x="3592285" y="1936848"/>
                </a:cubicBezTo>
                <a:close/>
                <a:moveTo>
                  <a:pt x="3592285" y="1734394"/>
                </a:moveTo>
                <a:cubicBezTo>
                  <a:pt x="4629888" y="1734394"/>
                  <a:pt x="5471031" y="2575537"/>
                  <a:pt x="5471031" y="3613140"/>
                </a:cubicBezTo>
                <a:cubicBezTo>
                  <a:pt x="5471031" y="4650743"/>
                  <a:pt x="4629888" y="5491886"/>
                  <a:pt x="3592285" y="5491886"/>
                </a:cubicBezTo>
                <a:cubicBezTo>
                  <a:pt x="2554682" y="5491886"/>
                  <a:pt x="1713539" y="4650743"/>
                  <a:pt x="1713539" y="3613140"/>
                </a:cubicBezTo>
                <a:cubicBezTo>
                  <a:pt x="1713539" y="2575537"/>
                  <a:pt x="2554682" y="1734394"/>
                  <a:pt x="3592285" y="1734394"/>
                </a:cubicBezTo>
                <a:close/>
                <a:moveTo>
                  <a:pt x="3594875" y="1608717"/>
                </a:moveTo>
                <a:cubicBezTo>
                  <a:pt x="2499381" y="1608717"/>
                  <a:pt x="1611307" y="2496791"/>
                  <a:pt x="1611307" y="3592285"/>
                </a:cubicBezTo>
                <a:cubicBezTo>
                  <a:pt x="1611307" y="4687779"/>
                  <a:pt x="2499381" y="5575853"/>
                  <a:pt x="3594875" y="5575853"/>
                </a:cubicBezTo>
                <a:cubicBezTo>
                  <a:pt x="4690369" y="5575853"/>
                  <a:pt x="5578443" y="4687779"/>
                  <a:pt x="5578443" y="3592285"/>
                </a:cubicBezTo>
                <a:cubicBezTo>
                  <a:pt x="5578443" y="2496791"/>
                  <a:pt x="4690369" y="1608717"/>
                  <a:pt x="3594875" y="1608717"/>
                </a:cubicBezTo>
                <a:close/>
                <a:moveTo>
                  <a:pt x="3594875" y="791427"/>
                </a:moveTo>
                <a:cubicBezTo>
                  <a:pt x="5141746" y="791427"/>
                  <a:pt x="6395733" y="2045414"/>
                  <a:pt x="6395733" y="3592285"/>
                </a:cubicBezTo>
                <a:cubicBezTo>
                  <a:pt x="6395733" y="5139156"/>
                  <a:pt x="5141746" y="6393143"/>
                  <a:pt x="3594875" y="6393143"/>
                </a:cubicBezTo>
                <a:cubicBezTo>
                  <a:pt x="2048004" y="6393143"/>
                  <a:pt x="794017" y="5139156"/>
                  <a:pt x="794017" y="3592285"/>
                </a:cubicBezTo>
                <a:cubicBezTo>
                  <a:pt x="794017" y="2045414"/>
                  <a:pt x="2048004" y="791427"/>
                  <a:pt x="3594875" y="791427"/>
                </a:cubicBezTo>
                <a:close/>
                <a:moveTo>
                  <a:pt x="3592285" y="712559"/>
                </a:moveTo>
                <a:cubicBezTo>
                  <a:pt x="2001856" y="712559"/>
                  <a:pt x="712558" y="2001857"/>
                  <a:pt x="712558" y="3592286"/>
                </a:cubicBezTo>
                <a:cubicBezTo>
                  <a:pt x="712558" y="5182715"/>
                  <a:pt x="2001856" y="6472013"/>
                  <a:pt x="3592285" y="6472013"/>
                </a:cubicBezTo>
                <a:cubicBezTo>
                  <a:pt x="5182714" y="6472013"/>
                  <a:pt x="6472012" y="5182715"/>
                  <a:pt x="6472012" y="3592286"/>
                </a:cubicBezTo>
                <a:cubicBezTo>
                  <a:pt x="6472012" y="2001857"/>
                  <a:pt x="5182714" y="712559"/>
                  <a:pt x="3592285" y="712559"/>
                </a:cubicBezTo>
                <a:close/>
                <a:moveTo>
                  <a:pt x="3592286" y="419312"/>
                </a:moveTo>
                <a:cubicBezTo>
                  <a:pt x="5344671" y="419312"/>
                  <a:pt x="6765260" y="1839901"/>
                  <a:pt x="6765260" y="3592286"/>
                </a:cubicBezTo>
                <a:cubicBezTo>
                  <a:pt x="6765260" y="5344671"/>
                  <a:pt x="5344671" y="6765260"/>
                  <a:pt x="3592286" y="6765260"/>
                </a:cubicBezTo>
                <a:cubicBezTo>
                  <a:pt x="1839901" y="6765260"/>
                  <a:pt x="419312" y="5344671"/>
                  <a:pt x="419312" y="3592286"/>
                </a:cubicBezTo>
                <a:cubicBezTo>
                  <a:pt x="419312" y="1839901"/>
                  <a:pt x="1839901" y="419312"/>
                  <a:pt x="3592286" y="419312"/>
                </a:cubicBezTo>
                <a:close/>
                <a:moveTo>
                  <a:pt x="3592286" y="331999"/>
                </a:moveTo>
                <a:cubicBezTo>
                  <a:pt x="1791679" y="331999"/>
                  <a:pt x="331999" y="1791679"/>
                  <a:pt x="331999" y="3592286"/>
                </a:cubicBezTo>
                <a:cubicBezTo>
                  <a:pt x="331999" y="5392893"/>
                  <a:pt x="1791679" y="6852573"/>
                  <a:pt x="3592286" y="6852573"/>
                </a:cubicBezTo>
                <a:cubicBezTo>
                  <a:pt x="5392893" y="6852573"/>
                  <a:pt x="6852573" y="5392893"/>
                  <a:pt x="6852573" y="3592286"/>
                </a:cubicBezTo>
                <a:cubicBezTo>
                  <a:pt x="6852573" y="1791679"/>
                  <a:pt x="5392893" y="331999"/>
                  <a:pt x="3592286" y="331999"/>
                </a:cubicBezTo>
                <a:close/>
                <a:moveTo>
                  <a:pt x="3592286" y="0"/>
                </a:moveTo>
                <a:cubicBezTo>
                  <a:pt x="5576251" y="0"/>
                  <a:pt x="7184572" y="1608321"/>
                  <a:pt x="7184572" y="3592286"/>
                </a:cubicBezTo>
                <a:cubicBezTo>
                  <a:pt x="7184572" y="5576251"/>
                  <a:pt x="5576251" y="7184572"/>
                  <a:pt x="3592286" y="7184572"/>
                </a:cubicBezTo>
                <a:cubicBezTo>
                  <a:pt x="1608321" y="7184572"/>
                  <a:pt x="0" y="5576251"/>
                  <a:pt x="0" y="3592286"/>
                </a:cubicBezTo>
                <a:cubicBezTo>
                  <a:pt x="0" y="1608321"/>
                  <a:pt x="1608321" y="0"/>
                  <a:pt x="3592286" y="0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43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5394191" y="1106500"/>
            <a:ext cx="5754736" cy="5201480"/>
          </a:xfrm>
          <a:custGeom>
            <a:avLst/>
            <a:gdLst>
              <a:gd name="connsiteX0" fmla="*/ 0 w 5754736"/>
              <a:gd name="connsiteY0" fmla="*/ 2048101 h 5201480"/>
              <a:gd name="connsiteX1" fmla="*/ 855603 w 5754736"/>
              <a:gd name="connsiteY1" fmla="*/ 2048101 h 5201480"/>
              <a:gd name="connsiteX2" fmla="*/ 1979737 w 5754736"/>
              <a:gd name="connsiteY2" fmla="*/ 3290535 h 5201480"/>
              <a:gd name="connsiteX3" fmla="*/ 855603 w 5754736"/>
              <a:gd name="connsiteY3" fmla="*/ 4532969 h 5201480"/>
              <a:gd name="connsiteX4" fmla="*/ 0 w 5754736"/>
              <a:gd name="connsiteY4" fmla="*/ 4532969 h 5201480"/>
              <a:gd name="connsiteX5" fmla="*/ 1124134 w 5754736"/>
              <a:gd name="connsiteY5" fmla="*/ 3290535 h 5201480"/>
              <a:gd name="connsiteX6" fmla="*/ 4310741 w 5754736"/>
              <a:gd name="connsiteY6" fmla="*/ 975873 h 5201480"/>
              <a:gd name="connsiteX7" fmla="*/ 4611987 w 5754736"/>
              <a:gd name="connsiteY7" fmla="*/ 975873 h 5201480"/>
              <a:gd name="connsiteX8" fmla="*/ 5754736 w 5754736"/>
              <a:gd name="connsiteY8" fmla="*/ 2262643 h 5201480"/>
              <a:gd name="connsiteX9" fmla="*/ 4611987 w 5754736"/>
              <a:gd name="connsiteY9" fmla="*/ 3549413 h 5201480"/>
              <a:gd name="connsiteX10" fmla="*/ 4310741 w 5754736"/>
              <a:gd name="connsiteY10" fmla="*/ 3549413 h 5201480"/>
              <a:gd name="connsiteX11" fmla="*/ 5453490 w 5754736"/>
              <a:gd name="connsiteY11" fmla="*/ 2262643 h 5201480"/>
              <a:gd name="connsiteX12" fmla="*/ 1863377 w 5754736"/>
              <a:gd name="connsiteY12" fmla="*/ 247581 h 5201480"/>
              <a:gd name="connsiteX13" fmla="*/ 2315017 w 5754736"/>
              <a:gd name="connsiteY13" fmla="*/ 247581 h 5201480"/>
              <a:gd name="connsiteX14" fmla="*/ 2908405 w 5754736"/>
              <a:gd name="connsiteY14" fmla="*/ 903415 h 5201480"/>
              <a:gd name="connsiteX15" fmla="*/ 2544506 w 5754736"/>
              <a:gd name="connsiteY15" fmla="*/ 1305610 h 5201480"/>
              <a:gd name="connsiteX16" fmla="*/ 4018748 w 5754736"/>
              <a:gd name="connsiteY16" fmla="*/ 2934996 h 5201480"/>
              <a:gd name="connsiteX17" fmla="*/ 1968069 w 5754736"/>
              <a:gd name="connsiteY17" fmla="*/ 5201480 h 5201480"/>
              <a:gd name="connsiteX18" fmla="*/ 407253 w 5754736"/>
              <a:gd name="connsiteY18" fmla="*/ 5201480 h 5201480"/>
              <a:gd name="connsiteX19" fmla="*/ 2457932 w 5754736"/>
              <a:gd name="connsiteY19" fmla="*/ 2934996 h 5201480"/>
              <a:gd name="connsiteX20" fmla="*/ 407253 w 5754736"/>
              <a:gd name="connsiteY20" fmla="*/ 668511 h 5201480"/>
              <a:gd name="connsiteX21" fmla="*/ 1968069 w 5754736"/>
              <a:gd name="connsiteY21" fmla="*/ 668511 h 5201480"/>
              <a:gd name="connsiteX22" fmla="*/ 2318686 w 5754736"/>
              <a:gd name="connsiteY22" fmla="*/ 1056025 h 5201480"/>
              <a:gd name="connsiteX23" fmla="*/ 2456765 w 5754736"/>
              <a:gd name="connsiteY23" fmla="*/ 903415 h 5201480"/>
              <a:gd name="connsiteX24" fmla="*/ 2704778 w 5754736"/>
              <a:gd name="connsiteY24" fmla="*/ 0 h 5201480"/>
              <a:gd name="connsiteX25" fmla="*/ 3235385 w 5754736"/>
              <a:gd name="connsiteY25" fmla="*/ 0 h 5201480"/>
              <a:gd name="connsiteX26" fmla="*/ 5248194 w 5754736"/>
              <a:gd name="connsiteY26" fmla="*/ 2266485 h 5201480"/>
              <a:gd name="connsiteX27" fmla="*/ 3235385 w 5754736"/>
              <a:gd name="connsiteY27" fmla="*/ 4532969 h 5201480"/>
              <a:gd name="connsiteX28" fmla="*/ 2704778 w 5754736"/>
              <a:gd name="connsiteY28" fmla="*/ 4532969 h 5201480"/>
              <a:gd name="connsiteX29" fmla="*/ 4717587 w 5754736"/>
              <a:gd name="connsiteY29" fmla="*/ 2266485 h 520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54736" h="5201480">
                <a:moveTo>
                  <a:pt x="0" y="2048101"/>
                </a:moveTo>
                <a:lnTo>
                  <a:pt x="855603" y="2048101"/>
                </a:lnTo>
                <a:lnTo>
                  <a:pt x="1979737" y="3290535"/>
                </a:lnTo>
                <a:lnTo>
                  <a:pt x="855603" y="4532969"/>
                </a:lnTo>
                <a:lnTo>
                  <a:pt x="0" y="4532969"/>
                </a:lnTo>
                <a:lnTo>
                  <a:pt x="1124134" y="3290535"/>
                </a:lnTo>
                <a:close/>
                <a:moveTo>
                  <a:pt x="4310741" y="975873"/>
                </a:moveTo>
                <a:lnTo>
                  <a:pt x="4611987" y="975873"/>
                </a:lnTo>
                <a:lnTo>
                  <a:pt x="5754736" y="2262643"/>
                </a:lnTo>
                <a:lnTo>
                  <a:pt x="4611987" y="3549413"/>
                </a:lnTo>
                <a:lnTo>
                  <a:pt x="4310741" y="3549413"/>
                </a:lnTo>
                <a:lnTo>
                  <a:pt x="5453490" y="2262643"/>
                </a:lnTo>
                <a:close/>
                <a:moveTo>
                  <a:pt x="1863377" y="247581"/>
                </a:moveTo>
                <a:lnTo>
                  <a:pt x="2315017" y="247581"/>
                </a:lnTo>
                <a:lnTo>
                  <a:pt x="2908405" y="903415"/>
                </a:lnTo>
                <a:lnTo>
                  <a:pt x="2544506" y="1305610"/>
                </a:lnTo>
                <a:lnTo>
                  <a:pt x="4018748" y="2934996"/>
                </a:lnTo>
                <a:lnTo>
                  <a:pt x="1968069" y="5201480"/>
                </a:lnTo>
                <a:lnTo>
                  <a:pt x="407253" y="5201480"/>
                </a:lnTo>
                <a:lnTo>
                  <a:pt x="2457932" y="2934996"/>
                </a:lnTo>
                <a:lnTo>
                  <a:pt x="407253" y="668511"/>
                </a:lnTo>
                <a:lnTo>
                  <a:pt x="1968069" y="668511"/>
                </a:lnTo>
                <a:lnTo>
                  <a:pt x="2318686" y="1056025"/>
                </a:lnTo>
                <a:lnTo>
                  <a:pt x="2456765" y="903415"/>
                </a:lnTo>
                <a:close/>
                <a:moveTo>
                  <a:pt x="2704778" y="0"/>
                </a:moveTo>
                <a:lnTo>
                  <a:pt x="3235385" y="0"/>
                </a:lnTo>
                <a:lnTo>
                  <a:pt x="5248194" y="2266485"/>
                </a:lnTo>
                <a:lnTo>
                  <a:pt x="3235385" y="4532969"/>
                </a:lnTo>
                <a:lnTo>
                  <a:pt x="2704778" y="4532969"/>
                </a:lnTo>
                <a:lnTo>
                  <a:pt x="4717587" y="226648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8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 rot="20963290">
            <a:off x="1838830" y="1905308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240838">
            <a:off x="3261066" y="2550766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21009161">
            <a:off x="5015080" y="2214680"/>
            <a:ext cx="2265691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754803">
            <a:off x="6665298" y="2570803"/>
            <a:ext cx="1639602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263962">
            <a:off x="8354296" y="2109558"/>
            <a:ext cx="1898842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014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 rot="20963290">
            <a:off x="786118" y="1511727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240838">
            <a:off x="2208354" y="2157185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798060">
            <a:off x="3770143" y="1798686"/>
            <a:ext cx="2265691" cy="4350762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47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15568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982250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348932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715613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918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1231" y="618911"/>
            <a:ext cx="6462272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001231" y="1329517"/>
            <a:ext cx="6462272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7422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83433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rgbClr val="FFFFFF">
                    <a:alpha val="50000"/>
                  </a:srgb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772700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33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1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785002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43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89960" y="203623"/>
            <a:ext cx="6333568" cy="6654377"/>
          </a:xfrm>
          <a:custGeom>
            <a:avLst/>
            <a:gdLst>
              <a:gd name="connsiteX0" fmla="*/ 5179752 w 6333568"/>
              <a:gd name="connsiteY0" fmla="*/ 2881514 h 6654377"/>
              <a:gd name="connsiteX1" fmla="*/ 5503690 w 6333568"/>
              <a:gd name="connsiteY1" fmla="*/ 2881514 h 6654377"/>
              <a:gd name="connsiteX2" fmla="*/ 1730827 w 6333568"/>
              <a:gd name="connsiteY2" fmla="*/ 6654377 h 6654377"/>
              <a:gd name="connsiteX3" fmla="*/ 1730827 w 6333568"/>
              <a:gd name="connsiteY3" fmla="*/ 6330439 h 6654377"/>
              <a:gd name="connsiteX4" fmla="*/ 5310383 w 6333568"/>
              <a:gd name="connsiteY4" fmla="*/ 1805749 h 6654377"/>
              <a:gd name="connsiteX5" fmla="*/ 5634321 w 6333568"/>
              <a:gd name="connsiteY5" fmla="*/ 1805749 h 6654377"/>
              <a:gd name="connsiteX6" fmla="*/ 1861459 w 6333568"/>
              <a:gd name="connsiteY6" fmla="*/ 5578611 h 6654377"/>
              <a:gd name="connsiteX7" fmla="*/ 1861459 w 6333568"/>
              <a:gd name="connsiteY7" fmla="*/ 5254673 h 6654377"/>
              <a:gd name="connsiteX8" fmla="*/ 6009630 w 6333568"/>
              <a:gd name="connsiteY8" fmla="*/ 1567545 h 6654377"/>
              <a:gd name="connsiteX9" fmla="*/ 6333568 w 6333568"/>
              <a:gd name="connsiteY9" fmla="*/ 1567545 h 6654377"/>
              <a:gd name="connsiteX10" fmla="*/ 2560706 w 6333568"/>
              <a:gd name="connsiteY10" fmla="*/ 5340407 h 6654377"/>
              <a:gd name="connsiteX11" fmla="*/ 2560706 w 6333568"/>
              <a:gd name="connsiteY11" fmla="*/ 5016469 h 6654377"/>
              <a:gd name="connsiteX12" fmla="*/ 3448925 w 6333568"/>
              <a:gd name="connsiteY12" fmla="*/ 1467652 h 6654377"/>
              <a:gd name="connsiteX13" fmla="*/ 3772863 w 6333568"/>
              <a:gd name="connsiteY13" fmla="*/ 1467652 h 6654377"/>
              <a:gd name="connsiteX14" fmla="*/ 0 w 6333568"/>
              <a:gd name="connsiteY14" fmla="*/ 5240515 h 6654377"/>
              <a:gd name="connsiteX15" fmla="*/ 0 w 6333568"/>
              <a:gd name="connsiteY15" fmla="*/ 4916577 h 6654377"/>
              <a:gd name="connsiteX16" fmla="*/ 5565972 w 6333568"/>
              <a:gd name="connsiteY16" fmla="*/ 952823 h 6654377"/>
              <a:gd name="connsiteX17" fmla="*/ 5995470 w 6333568"/>
              <a:gd name="connsiteY17" fmla="*/ 952823 h 6654377"/>
              <a:gd name="connsiteX18" fmla="*/ 993163 w 6333568"/>
              <a:gd name="connsiteY18" fmla="*/ 5955130 h 6654377"/>
              <a:gd name="connsiteX19" fmla="*/ 993163 w 6333568"/>
              <a:gd name="connsiteY19" fmla="*/ 5525632 h 6654377"/>
              <a:gd name="connsiteX20" fmla="*/ 5073380 w 6333568"/>
              <a:gd name="connsiteY20" fmla="*/ 875983 h 6654377"/>
              <a:gd name="connsiteX21" fmla="*/ 5465272 w 6333568"/>
              <a:gd name="connsiteY21" fmla="*/ 875983 h 6654377"/>
              <a:gd name="connsiteX22" fmla="*/ 900956 w 6333568"/>
              <a:gd name="connsiteY22" fmla="*/ 5440299 h 6654377"/>
              <a:gd name="connsiteX23" fmla="*/ 900956 w 6333568"/>
              <a:gd name="connsiteY23" fmla="*/ 5048407 h 6654377"/>
              <a:gd name="connsiteX24" fmla="*/ 4038678 w 6333568"/>
              <a:gd name="connsiteY24" fmla="*/ 395726 h 6654377"/>
              <a:gd name="connsiteX25" fmla="*/ 4362616 w 6333568"/>
              <a:gd name="connsiteY25" fmla="*/ 395726 h 6654377"/>
              <a:gd name="connsiteX26" fmla="*/ 589753 w 6333568"/>
              <a:gd name="connsiteY26" fmla="*/ 4168589 h 6654377"/>
              <a:gd name="connsiteX27" fmla="*/ 589753 w 6333568"/>
              <a:gd name="connsiteY27" fmla="*/ 3844651 h 6654377"/>
              <a:gd name="connsiteX28" fmla="*/ 5384582 w 6333568"/>
              <a:gd name="connsiteY28" fmla="*/ 0 h 6654377"/>
              <a:gd name="connsiteX29" fmla="*/ 5776474 w 6333568"/>
              <a:gd name="connsiteY29" fmla="*/ 0 h 6654377"/>
              <a:gd name="connsiteX30" fmla="*/ 1212157 w 6333568"/>
              <a:gd name="connsiteY30" fmla="*/ 4564317 h 6654377"/>
              <a:gd name="connsiteX31" fmla="*/ 1212157 w 6333568"/>
              <a:gd name="connsiteY31" fmla="*/ 4172425 h 665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333568" h="6654377">
                <a:moveTo>
                  <a:pt x="5179752" y="2881514"/>
                </a:moveTo>
                <a:lnTo>
                  <a:pt x="5503690" y="2881514"/>
                </a:lnTo>
                <a:lnTo>
                  <a:pt x="1730827" y="6654377"/>
                </a:lnTo>
                <a:lnTo>
                  <a:pt x="1730827" y="6330439"/>
                </a:lnTo>
                <a:close/>
                <a:moveTo>
                  <a:pt x="5310383" y="1805749"/>
                </a:moveTo>
                <a:lnTo>
                  <a:pt x="5634321" y="1805749"/>
                </a:lnTo>
                <a:lnTo>
                  <a:pt x="1861459" y="5578611"/>
                </a:lnTo>
                <a:lnTo>
                  <a:pt x="1861459" y="5254673"/>
                </a:lnTo>
                <a:close/>
                <a:moveTo>
                  <a:pt x="6009630" y="1567545"/>
                </a:moveTo>
                <a:lnTo>
                  <a:pt x="6333568" y="1567545"/>
                </a:lnTo>
                <a:lnTo>
                  <a:pt x="2560706" y="5340407"/>
                </a:lnTo>
                <a:lnTo>
                  <a:pt x="2560706" y="5016469"/>
                </a:lnTo>
                <a:close/>
                <a:moveTo>
                  <a:pt x="3448925" y="1467652"/>
                </a:moveTo>
                <a:lnTo>
                  <a:pt x="3772863" y="1467652"/>
                </a:lnTo>
                <a:lnTo>
                  <a:pt x="0" y="5240515"/>
                </a:lnTo>
                <a:lnTo>
                  <a:pt x="0" y="4916577"/>
                </a:lnTo>
                <a:close/>
                <a:moveTo>
                  <a:pt x="5565972" y="952823"/>
                </a:moveTo>
                <a:lnTo>
                  <a:pt x="5995470" y="952823"/>
                </a:lnTo>
                <a:lnTo>
                  <a:pt x="993163" y="5955130"/>
                </a:lnTo>
                <a:lnTo>
                  <a:pt x="993163" y="5525632"/>
                </a:lnTo>
                <a:close/>
                <a:moveTo>
                  <a:pt x="5073380" y="875983"/>
                </a:moveTo>
                <a:lnTo>
                  <a:pt x="5465272" y="875983"/>
                </a:lnTo>
                <a:lnTo>
                  <a:pt x="900956" y="5440299"/>
                </a:lnTo>
                <a:lnTo>
                  <a:pt x="900956" y="5048407"/>
                </a:lnTo>
                <a:close/>
                <a:moveTo>
                  <a:pt x="4038678" y="395726"/>
                </a:moveTo>
                <a:lnTo>
                  <a:pt x="4362616" y="395726"/>
                </a:lnTo>
                <a:lnTo>
                  <a:pt x="589753" y="4168589"/>
                </a:lnTo>
                <a:lnTo>
                  <a:pt x="589753" y="3844651"/>
                </a:lnTo>
                <a:close/>
                <a:moveTo>
                  <a:pt x="5384582" y="0"/>
                </a:moveTo>
                <a:lnTo>
                  <a:pt x="5776474" y="0"/>
                </a:lnTo>
                <a:lnTo>
                  <a:pt x="1212157" y="4564317"/>
                </a:lnTo>
                <a:lnTo>
                  <a:pt x="1212157" y="417242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36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5501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771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5417244" y="0"/>
            <a:ext cx="5186723" cy="6858000"/>
          </a:xfrm>
          <a:custGeom>
            <a:avLst/>
            <a:gdLst>
              <a:gd name="connsiteX0" fmla="*/ 794452 w 5186723"/>
              <a:gd name="connsiteY0" fmla="*/ 4518212 h 6858000"/>
              <a:gd name="connsiteX1" fmla="*/ 2597203 w 5186723"/>
              <a:gd name="connsiteY1" fmla="*/ 4518212 h 6858000"/>
              <a:gd name="connsiteX2" fmla="*/ 1802751 w 5186723"/>
              <a:gd name="connsiteY2" fmla="*/ 6858000 h 6858000"/>
              <a:gd name="connsiteX3" fmla="*/ 0 w 5186723"/>
              <a:gd name="connsiteY3" fmla="*/ 6858000 h 6858000"/>
              <a:gd name="connsiteX4" fmla="*/ 3384814 w 5186723"/>
              <a:gd name="connsiteY4" fmla="*/ 2408945 h 6858000"/>
              <a:gd name="connsiteX5" fmla="*/ 5186723 w 5186723"/>
              <a:gd name="connsiteY5" fmla="*/ 2408945 h 6858000"/>
              <a:gd name="connsiteX6" fmla="*/ 3684498 w 5186723"/>
              <a:gd name="connsiteY6" fmla="*/ 6858000 h 6858000"/>
              <a:gd name="connsiteX7" fmla="*/ 1882589 w 5186723"/>
              <a:gd name="connsiteY7" fmla="*/ 6858000 h 6858000"/>
              <a:gd name="connsiteX8" fmla="*/ 2316733 w 5186723"/>
              <a:gd name="connsiteY8" fmla="*/ 0 h 6858000"/>
              <a:gd name="connsiteX9" fmla="*/ 4118642 w 5186723"/>
              <a:gd name="connsiteY9" fmla="*/ 0 h 6858000"/>
              <a:gd name="connsiteX10" fmla="*/ 2616417 w 5186723"/>
              <a:gd name="connsiteY10" fmla="*/ 4449055 h 6858000"/>
              <a:gd name="connsiteX11" fmla="*/ 814508 w 5186723"/>
              <a:gd name="connsiteY11" fmla="*/ 4449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6723" h="6858000">
                <a:moveTo>
                  <a:pt x="794452" y="4518212"/>
                </a:moveTo>
                <a:lnTo>
                  <a:pt x="2597203" y="4518212"/>
                </a:lnTo>
                <a:lnTo>
                  <a:pt x="1802751" y="6858000"/>
                </a:lnTo>
                <a:lnTo>
                  <a:pt x="0" y="6858000"/>
                </a:lnTo>
                <a:close/>
                <a:moveTo>
                  <a:pt x="3384814" y="2408945"/>
                </a:moveTo>
                <a:lnTo>
                  <a:pt x="5186723" y="2408945"/>
                </a:lnTo>
                <a:lnTo>
                  <a:pt x="3684498" y="6858000"/>
                </a:lnTo>
                <a:lnTo>
                  <a:pt x="1882589" y="6858000"/>
                </a:lnTo>
                <a:close/>
                <a:moveTo>
                  <a:pt x="2316733" y="0"/>
                </a:moveTo>
                <a:lnTo>
                  <a:pt x="4118642" y="0"/>
                </a:lnTo>
                <a:lnTo>
                  <a:pt x="2616417" y="4449055"/>
                </a:lnTo>
                <a:lnTo>
                  <a:pt x="814508" y="444905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33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 userDrawn="1"/>
        </p:nvSpPr>
        <p:spPr>
          <a:xfrm>
            <a:off x="3903489" y="610878"/>
            <a:ext cx="4863994" cy="6039652"/>
          </a:xfrm>
          <a:prstGeom prst="parallelogram">
            <a:avLst>
              <a:gd name="adj" fmla="val 85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/>
          <p:cNvSpPr/>
          <p:nvPr userDrawn="1"/>
        </p:nvSpPr>
        <p:spPr>
          <a:xfrm>
            <a:off x="8583066" y="-3813205"/>
            <a:ext cx="4863994" cy="6039652"/>
          </a:xfrm>
          <a:prstGeom prst="parallelogram">
            <a:avLst>
              <a:gd name="adj" fmla="val 853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 userDrawn="1"/>
        </p:nvSpPr>
        <p:spPr>
          <a:xfrm>
            <a:off x="7130783" y="-411098"/>
            <a:ext cx="4863994" cy="6039652"/>
          </a:xfrm>
          <a:prstGeom prst="parallelogram">
            <a:avLst>
              <a:gd name="adj" fmla="val 8539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7" hasCustomPrompt="1"/>
          </p:nvPr>
        </p:nvSpPr>
        <p:spPr>
          <a:xfrm>
            <a:off x="4296910" y="353465"/>
            <a:ext cx="6646685" cy="6604427"/>
          </a:xfrm>
          <a:custGeom>
            <a:avLst/>
            <a:gdLst>
              <a:gd name="connsiteX0" fmla="*/ 4571593 w 6646685"/>
              <a:gd name="connsiteY0" fmla="*/ 1944062 h 6604427"/>
              <a:gd name="connsiteX1" fmla="*/ 4919313 w 6646685"/>
              <a:gd name="connsiteY1" fmla="*/ 1944062 h 6604427"/>
              <a:gd name="connsiteX2" fmla="*/ 1678590 w 6646685"/>
              <a:gd name="connsiteY2" fmla="*/ 6604427 h 6604427"/>
              <a:gd name="connsiteX3" fmla="*/ 1330870 w 6646685"/>
              <a:gd name="connsiteY3" fmla="*/ 6604427 h 6604427"/>
              <a:gd name="connsiteX4" fmla="*/ 4760626 w 6646685"/>
              <a:gd name="connsiteY4" fmla="*/ 1021978 h 6604427"/>
              <a:gd name="connsiteX5" fmla="*/ 5108346 w 6646685"/>
              <a:gd name="connsiteY5" fmla="*/ 1021978 h 6604427"/>
              <a:gd name="connsiteX6" fmla="*/ 1867623 w 6646685"/>
              <a:gd name="connsiteY6" fmla="*/ 5682342 h 6604427"/>
              <a:gd name="connsiteX7" fmla="*/ 1519903 w 6646685"/>
              <a:gd name="connsiteY7" fmla="*/ 5682342 h 6604427"/>
              <a:gd name="connsiteX8" fmla="*/ 4007591 w 6646685"/>
              <a:gd name="connsiteY8" fmla="*/ 783771 h 6604427"/>
              <a:gd name="connsiteX9" fmla="*/ 4355311 w 6646685"/>
              <a:gd name="connsiteY9" fmla="*/ 783771 h 6604427"/>
              <a:gd name="connsiteX10" fmla="*/ 1114588 w 6646685"/>
              <a:gd name="connsiteY10" fmla="*/ 5444136 h 6604427"/>
              <a:gd name="connsiteX11" fmla="*/ 766868 w 6646685"/>
              <a:gd name="connsiteY11" fmla="*/ 5444136 h 6604427"/>
              <a:gd name="connsiteX12" fmla="*/ 3240723 w 6646685"/>
              <a:gd name="connsiteY12" fmla="*/ 560934 h 6604427"/>
              <a:gd name="connsiteX13" fmla="*/ 3588443 w 6646685"/>
              <a:gd name="connsiteY13" fmla="*/ 560934 h 6604427"/>
              <a:gd name="connsiteX14" fmla="*/ 347720 w 6646685"/>
              <a:gd name="connsiteY14" fmla="*/ 5221299 h 6604427"/>
              <a:gd name="connsiteX15" fmla="*/ 0 w 6646685"/>
              <a:gd name="connsiteY15" fmla="*/ 5221299 h 6604427"/>
              <a:gd name="connsiteX16" fmla="*/ 6298965 w 6646685"/>
              <a:gd name="connsiteY16" fmla="*/ 99893 h 6604427"/>
              <a:gd name="connsiteX17" fmla="*/ 6646685 w 6646685"/>
              <a:gd name="connsiteY17" fmla="*/ 99893 h 6604427"/>
              <a:gd name="connsiteX18" fmla="*/ 3405962 w 6646685"/>
              <a:gd name="connsiteY18" fmla="*/ 4760257 h 6604427"/>
              <a:gd name="connsiteX19" fmla="*/ 3058242 w 6646685"/>
              <a:gd name="connsiteY19" fmla="*/ 4760257 h 6604427"/>
              <a:gd name="connsiteX20" fmla="*/ 5006515 w 6646685"/>
              <a:gd name="connsiteY20" fmla="*/ 0 h 6604427"/>
              <a:gd name="connsiteX21" fmla="*/ 5354235 w 6646685"/>
              <a:gd name="connsiteY21" fmla="*/ 0 h 6604427"/>
              <a:gd name="connsiteX22" fmla="*/ 2113512 w 6646685"/>
              <a:gd name="connsiteY22" fmla="*/ 4660365 h 6604427"/>
              <a:gd name="connsiteX23" fmla="*/ 1765792 w 6646685"/>
              <a:gd name="connsiteY23" fmla="*/ 4660365 h 6604427"/>
              <a:gd name="connsiteX24" fmla="*/ 4099799 w 6646685"/>
              <a:gd name="connsiteY24" fmla="*/ 0 h 6604427"/>
              <a:gd name="connsiteX25" fmla="*/ 4447519 w 6646685"/>
              <a:gd name="connsiteY25" fmla="*/ 0 h 6604427"/>
              <a:gd name="connsiteX26" fmla="*/ 1206796 w 6646685"/>
              <a:gd name="connsiteY26" fmla="*/ 4660365 h 6604427"/>
              <a:gd name="connsiteX27" fmla="*/ 859076 w 6646685"/>
              <a:gd name="connsiteY27" fmla="*/ 4660365 h 660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646685" h="6604427">
                <a:moveTo>
                  <a:pt x="4571593" y="1944062"/>
                </a:moveTo>
                <a:lnTo>
                  <a:pt x="4919313" y="1944062"/>
                </a:lnTo>
                <a:lnTo>
                  <a:pt x="1678590" y="6604427"/>
                </a:lnTo>
                <a:lnTo>
                  <a:pt x="1330870" y="6604427"/>
                </a:lnTo>
                <a:close/>
                <a:moveTo>
                  <a:pt x="4760626" y="1021978"/>
                </a:moveTo>
                <a:lnTo>
                  <a:pt x="5108346" y="1021978"/>
                </a:lnTo>
                <a:lnTo>
                  <a:pt x="1867623" y="5682342"/>
                </a:lnTo>
                <a:lnTo>
                  <a:pt x="1519903" y="5682342"/>
                </a:lnTo>
                <a:close/>
                <a:moveTo>
                  <a:pt x="4007591" y="783771"/>
                </a:moveTo>
                <a:lnTo>
                  <a:pt x="4355311" y="783771"/>
                </a:lnTo>
                <a:lnTo>
                  <a:pt x="1114588" y="5444136"/>
                </a:lnTo>
                <a:lnTo>
                  <a:pt x="766868" y="5444136"/>
                </a:lnTo>
                <a:close/>
                <a:moveTo>
                  <a:pt x="3240723" y="560934"/>
                </a:moveTo>
                <a:lnTo>
                  <a:pt x="3588443" y="560934"/>
                </a:lnTo>
                <a:lnTo>
                  <a:pt x="347720" y="5221299"/>
                </a:lnTo>
                <a:lnTo>
                  <a:pt x="0" y="5221299"/>
                </a:lnTo>
                <a:close/>
                <a:moveTo>
                  <a:pt x="6298965" y="99893"/>
                </a:moveTo>
                <a:lnTo>
                  <a:pt x="6646685" y="99893"/>
                </a:lnTo>
                <a:lnTo>
                  <a:pt x="3405962" y="4760257"/>
                </a:lnTo>
                <a:lnTo>
                  <a:pt x="3058242" y="4760257"/>
                </a:lnTo>
                <a:close/>
                <a:moveTo>
                  <a:pt x="5006515" y="0"/>
                </a:moveTo>
                <a:lnTo>
                  <a:pt x="5354235" y="0"/>
                </a:lnTo>
                <a:lnTo>
                  <a:pt x="2113512" y="4660365"/>
                </a:lnTo>
                <a:lnTo>
                  <a:pt x="1765792" y="4660365"/>
                </a:lnTo>
                <a:close/>
                <a:moveTo>
                  <a:pt x="4099799" y="0"/>
                </a:moveTo>
                <a:lnTo>
                  <a:pt x="4447519" y="0"/>
                </a:lnTo>
                <a:lnTo>
                  <a:pt x="1206796" y="4660365"/>
                </a:lnTo>
                <a:lnTo>
                  <a:pt x="859076" y="466036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678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116222"/>
            <a:ext cx="10363200" cy="817561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758294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134855" y="993989"/>
            <a:ext cx="1922289" cy="1967547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360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12192000" cy="3096666"/>
          </a:xfrm>
          <a:solidFill>
            <a:schemeClr val="tx1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34855" y="1682369"/>
            <a:ext cx="1922289" cy="1967547"/>
          </a:xfrm>
          <a:prstGeom prst="ellipse">
            <a:avLst/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081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12192000" cy="3096666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34855" y="1682369"/>
            <a:ext cx="1922289" cy="1967547"/>
          </a:xfrm>
          <a:prstGeom prst="ellipse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792938"/>
            <a:ext cx="9159368" cy="3048003"/>
          </a:xfrm>
          <a:custGeom>
            <a:avLst/>
            <a:gdLst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9159368 w 9159368"/>
              <a:gd name="connsiteY3" fmla="*/ 3048003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7192255 w 9159368"/>
              <a:gd name="connsiteY3" fmla="*/ 3017267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7176887 w 9159368"/>
              <a:gd name="connsiteY3" fmla="*/ 3040319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9368" h="3048003">
                <a:moveTo>
                  <a:pt x="0" y="0"/>
                </a:moveTo>
                <a:lnTo>
                  <a:pt x="9159368" y="0"/>
                </a:lnTo>
                <a:lnTo>
                  <a:pt x="9159368" y="0"/>
                </a:lnTo>
                <a:lnTo>
                  <a:pt x="7176887" y="3040319"/>
                </a:lnTo>
                <a:lnTo>
                  <a:pt x="0" y="3048003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4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609345" y="1831358"/>
            <a:ext cx="2796988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1831358"/>
            <a:ext cx="4646279" cy="400850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454999" y="1831358"/>
            <a:ext cx="2822600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609345" y="3990571"/>
            <a:ext cx="5668254" cy="1849295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926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675611" y="0"/>
            <a:ext cx="2533825" cy="512525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26602" y="2328262"/>
            <a:ext cx="2533825" cy="4529738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326602" y="0"/>
            <a:ext cx="2533825" cy="2205318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675610" y="5225143"/>
            <a:ext cx="2533825" cy="1632856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089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914400" y="58817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27415"/>
            <a:ext cx="10363200" cy="42431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48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60" r:id="rId2"/>
    <p:sldLayoutId id="2147483753" r:id="rId3"/>
    <p:sldLayoutId id="2147483749" r:id="rId4"/>
    <p:sldLayoutId id="2147483761" r:id="rId5"/>
    <p:sldLayoutId id="2147483750" r:id="rId6"/>
    <p:sldLayoutId id="2147483754" r:id="rId7"/>
    <p:sldLayoutId id="2147483720" r:id="rId8"/>
    <p:sldLayoutId id="2147483721" r:id="rId9"/>
    <p:sldLayoutId id="2147483722" r:id="rId10"/>
    <p:sldLayoutId id="2147483723" r:id="rId11"/>
    <p:sldLayoutId id="2147483742" r:id="rId12"/>
    <p:sldLayoutId id="2147483708" r:id="rId13"/>
    <p:sldLayoutId id="2147483704" r:id="rId14"/>
    <p:sldLayoutId id="2147483703" r:id="rId15"/>
    <p:sldLayoutId id="2147483698" r:id="rId16"/>
    <p:sldLayoutId id="2147483711" r:id="rId17"/>
    <p:sldLayoutId id="2147483762" r:id="rId18"/>
    <p:sldLayoutId id="2147483733" r:id="rId19"/>
    <p:sldLayoutId id="2147483699" r:id="rId20"/>
    <p:sldLayoutId id="2147483702" r:id="rId21"/>
    <p:sldLayoutId id="2147483713" r:id="rId22"/>
    <p:sldLayoutId id="2147483738" r:id="rId23"/>
    <p:sldLayoutId id="2147483735" r:id="rId24"/>
    <p:sldLayoutId id="2147483736" r:id="rId25"/>
    <p:sldLayoutId id="2147483737" r:id="rId26"/>
    <p:sldLayoutId id="2147483739" r:id="rId27"/>
    <p:sldLayoutId id="2147483740" r:id="rId28"/>
    <p:sldLayoutId id="2147483741" r:id="rId29"/>
    <p:sldLayoutId id="2147483709" r:id="rId30"/>
    <p:sldLayoutId id="2147483700" r:id="rId31"/>
    <p:sldLayoutId id="2147483691" r:id="rId32"/>
    <p:sldLayoutId id="2147483692" r:id="rId33"/>
    <p:sldLayoutId id="2147483693" r:id="rId34"/>
    <p:sldLayoutId id="2147483707" r:id="rId35"/>
    <p:sldLayoutId id="2147483706" r:id="rId36"/>
    <p:sldLayoutId id="2147483696" r:id="rId37"/>
    <p:sldLayoutId id="2147483697" r:id="rId3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3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Relationship Id="rId3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4" Type="http://schemas.openxmlformats.org/officeDocument/2006/relationships/image" Target="../media/image63.jpg"/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61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Relationship Id="rId3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D3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28284" y="21616571"/>
            <a:ext cx="6946365" cy="34875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 smtClean="0"/>
              <a:t>World One Powerful Presentation Template</a:t>
            </a:r>
            <a:endParaRPr lang="en-US" sz="1400" dirty="0"/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2525743" y="2532059"/>
            <a:ext cx="7348906" cy="215443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CA" sz="6600" b="1" dirty="0">
                <a:solidFill>
                  <a:srgbClr val="F3644D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Creating &amp; Selling </a:t>
            </a:r>
            <a:r>
              <a:rPr lang="en-CA" sz="6600" b="1" dirty="0">
                <a:solidFill>
                  <a:srgbClr val="FFFFFF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Products That Work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467100"/>
            <a:ext cx="2074689" cy="0"/>
          </a:xfrm>
          <a:prstGeom prst="line">
            <a:avLst/>
          </a:prstGeom>
          <a:ln w="25400" cmpd="sng">
            <a:solidFill>
              <a:srgbClr val="FFFFFF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117311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/>
        </p:nvSpPr>
        <p:spPr>
          <a:xfrm>
            <a:off x="0" y="6143215"/>
            <a:ext cx="12192000" cy="43088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WWW.</a:t>
            </a:r>
            <a:r>
              <a:rPr lang="en-US" sz="2000" b="1" dirty="0" smtClean="0">
                <a:solidFill>
                  <a:srgbClr val="F3644D">
                    <a:alpha val="70000"/>
                  </a:srgb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BRIAN</a:t>
            </a:r>
            <a:r>
              <a:rPr lang="en-US" sz="2000" b="1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CANNONE</a:t>
            </a:r>
            <a:r>
              <a:rPr lang="en-US" sz="20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.COM</a:t>
            </a:r>
            <a:endParaRPr lang="en-US" sz="2000" dirty="0">
              <a:solidFill>
                <a:schemeClr val="tx1">
                  <a:alpha val="70000"/>
                </a:schemeClr>
              </a:solidFill>
              <a:latin typeface="+mj-lt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6634" y="4893216"/>
            <a:ext cx="96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PART 2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8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2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2" grpId="0"/>
          <p:bldP spid="2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3" y="-1"/>
            <a:ext cx="11691817" cy="62777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585" y="413324"/>
            <a:ext cx="5271315" cy="1731997"/>
          </a:xfrm>
        </p:spPr>
        <p:txBody>
          <a:bodyPr>
            <a:normAutofit fontScale="90000"/>
          </a:bodyPr>
          <a:lstStyle/>
          <a:p>
            <a:pPr>
              <a:lnSpc>
                <a:spcPts val="5000"/>
              </a:lnSpc>
            </a:pPr>
            <a:r>
              <a:rPr lang="en-CA" b="1" dirty="0"/>
              <a:t>Credit Card Transactions or </a:t>
            </a:r>
            <a:r>
              <a:rPr lang="en-CA" b="1" dirty="0" smtClean="0"/>
              <a:t>PayPal </a:t>
            </a:r>
            <a:endParaRPr lang="en-CA" b="1" dirty="0"/>
          </a:p>
        </p:txBody>
      </p:sp>
      <p:pic>
        <p:nvPicPr>
          <p:cNvPr id="1026" name="Picture 2" descr="http://media.mediatemple.netdna-cdn.com/wp-content/uploads/2010/10/large-preview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2308" y="905695"/>
            <a:ext cx="4153554" cy="381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18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5501"/>
            <a:ext cx="12192000" cy="817561"/>
          </a:xfrm>
        </p:spPr>
        <p:txBody>
          <a:bodyPr/>
          <a:lstStyle/>
          <a:p>
            <a:r>
              <a:rPr lang="en-CA" b="1" dirty="0" err="1" smtClean="0"/>
              <a:t>Clickbank</a:t>
            </a:r>
            <a:r>
              <a:rPr lang="en-CA" b="1" dirty="0" smtClean="0"/>
              <a:t> </a:t>
            </a:r>
            <a:endParaRPr lang="en-CA" b="1" dirty="0"/>
          </a:p>
        </p:txBody>
      </p:sp>
      <p:pic>
        <p:nvPicPr>
          <p:cNvPr id="3" name="Content Placeholder 3" descr="Screen Shot 2015-09-05 at 11.42.15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6" t="5763" r="1492" b="1536"/>
          <a:stretch/>
        </p:blipFill>
        <p:spPr>
          <a:xfrm>
            <a:off x="557571" y="1142999"/>
            <a:ext cx="11076858" cy="4961966"/>
          </a:xfrm>
          <a:prstGeom prst="rect">
            <a:avLst/>
          </a:prstGeom>
          <a:ln w="57150">
            <a:solidFill>
              <a:srgbClr val="8D8E92"/>
            </a:solidFill>
          </a:ln>
        </p:spPr>
      </p:pic>
    </p:spTree>
    <p:extLst>
      <p:ext uri="{BB962C8B-B14F-4D97-AF65-F5344CB8AC3E}">
        <p14:creationId xmlns:p14="http://schemas.microsoft.com/office/powerpoint/2010/main" val="428330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67565" y="2342181"/>
            <a:ext cx="49348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Sales</a:t>
            </a:r>
          </a:p>
          <a:p>
            <a:r>
              <a:rPr lang="en-CA" sz="5400" b="1" dirty="0" smtClean="0">
                <a:solidFill>
                  <a:srgbClr val="F3644D"/>
                </a:solidFill>
              </a:rPr>
              <a:t>Copy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2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 smtClean="0"/>
              <a:t>A Great Headline Is Key!  </a:t>
            </a:r>
            <a:endParaRPr lang="en-CA" b="1" dirty="0"/>
          </a:p>
        </p:txBody>
      </p:sp>
      <p:sp>
        <p:nvSpPr>
          <p:cNvPr id="3" name="Rectangle 2"/>
          <p:cNvSpPr/>
          <p:nvPr/>
        </p:nvSpPr>
        <p:spPr>
          <a:xfrm>
            <a:off x="616094" y="1843950"/>
            <a:ext cx="551641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800"/>
              </a:spcAft>
              <a:buClr>
                <a:srgbClr val="F3644D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344152"/>
                </a:solidFill>
              </a:rPr>
              <a:t>Big Problem </a:t>
            </a:r>
            <a:r>
              <a:rPr lang="en-US" sz="2800" dirty="0" smtClean="0">
                <a:solidFill>
                  <a:srgbClr val="344152"/>
                </a:solidFill>
              </a:rPr>
              <a:t>&amp; Bigger </a:t>
            </a:r>
            <a:r>
              <a:rPr lang="en-US" sz="2800" dirty="0">
                <a:solidFill>
                  <a:srgbClr val="344152"/>
                </a:solidFill>
              </a:rPr>
              <a:t>Solution </a:t>
            </a:r>
          </a:p>
          <a:p>
            <a:pPr marL="457200" indent="-457200">
              <a:spcAft>
                <a:spcPts val="1800"/>
              </a:spcAft>
              <a:buClr>
                <a:srgbClr val="F3644D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344152"/>
                </a:solidFill>
              </a:rPr>
              <a:t>Cliff Hanger </a:t>
            </a:r>
          </a:p>
          <a:p>
            <a:pPr marL="457200" indent="-457200">
              <a:spcAft>
                <a:spcPts val="1800"/>
              </a:spcAft>
              <a:buClr>
                <a:srgbClr val="F3644D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344152"/>
                </a:solidFill>
              </a:rPr>
              <a:t>Creditability as Expert </a:t>
            </a:r>
          </a:p>
          <a:p>
            <a:pPr marL="457200" indent="-457200">
              <a:spcAft>
                <a:spcPts val="1800"/>
              </a:spcAft>
              <a:buClr>
                <a:srgbClr val="F3644D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344152"/>
                </a:solidFill>
              </a:rPr>
              <a:t>Tell the U</a:t>
            </a:r>
            <a:r>
              <a:rPr lang="en-US" sz="2800" dirty="0" smtClean="0">
                <a:solidFill>
                  <a:srgbClr val="344152"/>
                </a:solidFill>
              </a:rPr>
              <a:t>ltimate </a:t>
            </a:r>
            <a:r>
              <a:rPr lang="en-US" sz="2800" dirty="0">
                <a:solidFill>
                  <a:srgbClr val="344152"/>
                </a:solidFill>
              </a:rPr>
              <a:t>promise </a:t>
            </a:r>
          </a:p>
          <a:p>
            <a:pPr marL="457200" indent="-457200">
              <a:spcAft>
                <a:spcPts val="1800"/>
              </a:spcAft>
              <a:buClr>
                <a:srgbClr val="F3644D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344152"/>
                </a:solidFill>
              </a:rPr>
              <a:t>Emotional Rapport </a:t>
            </a:r>
            <a:endParaRPr lang="en-US" sz="2800" dirty="0" smtClean="0">
              <a:solidFill>
                <a:srgbClr val="344152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697358" y="1424923"/>
            <a:ext cx="5971360" cy="5433077"/>
            <a:chOff x="5697358" y="1424923"/>
            <a:chExt cx="5971360" cy="5433077"/>
          </a:xfrm>
        </p:grpSpPr>
        <p:pic>
          <p:nvPicPr>
            <p:cNvPr id="422" name="Picture 42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97358" y="1424923"/>
              <a:ext cx="5971360" cy="5433077"/>
            </a:xfrm>
            <a:prstGeom prst="rect">
              <a:avLst/>
            </a:prstGeom>
          </p:spPr>
        </p:pic>
        <p:sp>
          <p:nvSpPr>
            <p:cNvPr id="424" name="TextBox 423"/>
            <p:cNvSpPr txBox="1"/>
            <p:nvPr/>
          </p:nvSpPr>
          <p:spPr>
            <a:xfrm>
              <a:off x="7118007" y="3428999"/>
              <a:ext cx="2743199" cy="140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400"/>
                </a:lnSpc>
              </a:pPr>
              <a:r>
                <a:rPr lang="en-CA" sz="36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Make your headline count!</a:t>
              </a:r>
              <a:endParaRPr lang="en-CA" sz="36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3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477" y="319882"/>
            <a:ext cx="10363200" cy="817561"/>
          </a:xfrm>
        </p:spPr>
        <p:txBody>
          <a:bodyPr/>
          <a:lstStyle/>
          <a:p>
            <a:r>
              <a:rPr lang="en-CA" b="1" dirty="0" smtClean="0"/>
              <a:t>2 Different Sales Copy Versions  </a:t>
            </a:r>
            <a:endParaRPr lang="en-CA" b="1" dirty="0"/>
          </a:p>
        </p:txBody>
      </p:sp>
      <p:pic>
        <p:nvPicPr>
          <p:cNvPr id="3" name="Content Placeholder 3" descr="Screen Shot 2015-09-05 at 11.32.01 A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84" r="11984"/>
          <a:stretch>
            <a:fillRect/>
          </a:stretch>
        </p:blipFill>
        <p:spPr>
          <a:xfrm>
            <a:off x="373417" y="1748844"/>
            <a:ext cx="5551189" cy="3052941"/>
          </a:xfrm>
          <a:prstGeom prst="rect">
            <a:avLst/>
          </a:prstGeom>
        </p:spPr>
      </p:pic>
      <p:pic>
        <p:nvPicPr>
          <p:cNvPr id="4" name="Content Placeholder 3" descr="Screen Shot 2015-09-06 at 2.53.42 P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4" t="885" r="11015" b="1762"/>
          <a:stretch/>
        </p:blipFill>
        <p:spPr>
          <a:xfrm>
            <a:off x="6330462" y="1748844"/>
            <a:ext cx="5449370" cy="305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28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7561"/>
          </a:xfrm>
          <a:solidFill>
            <a:srgbClr val="2A2D34"/>
          </a:solidFill>
        </p:spPr>
        <p:txBody>
          <a:bodyPr/>
          <a:lstStyle/>
          <a:p>
            <a:r>
              <a:rPr lang="en-CA" b="1" dirty="0" smtClean="0"/>
              <a:t>Sub Headlines </a:t>
            </a:r>
            <a:endParaRPr lang="en-CA" b="1" dirty="0"/>
          </a:p>
        </p:txBody>
      </p:sp>
      <p:pic>
        <p:nvPicPr>
          <p:cNvPr id="3" name="Content Placeholder 3" descr="Screen Shot 2015-09-05 at 11.32.16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0635" y="1022715"/>
            <a:ext cx="9603756" cy="53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9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8168"/>
            <a:ext cx="12192000" cy="817561"/>
          </a:xfrm>
        </p:spPr>
        <p:txBody>
          <a:bodyPr/>
          <a:lstStyle/>
          <a:p>
            <a:r>
              <a:rPr lang="en-CA" b="1" dirty="0"/>
              <a:t>Solve </a:t>
            </a:r>
            <a:r>
              <a:rPr lang="en-CA" b="1" dirty="0" smtClean="0"/>
              <a:t>A </a:t>
            </a:r>
            <a:r>
              <a:rPr lang="en-CA" b="1" dirty="0"/>
              <a:t>BIG Problem </a:t>
            </a:r>
          </a:p>
        </p:txBody>
      </p:sp>
      <p:pic>
        <p:nvPicPr>
          <p:cNvPr id="3" name="Content Placeholder 3" descr="Screen Shot 2015-09-06 at 2.54.09 P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1174" y="1085729"/>
            <a:ext cx="8307457" cy="522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3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97519" y="4259423"/>
            <a:ext cx="2474868" cy="817561"/>
          </a:xfrm>
        </p:spPr>
        <p:txBody>
          <a:bodyPr>
            <a:normAutofit fontScale="90000"/>
          </a:bodyPr>
          <a:lstStyle/>
          <a:p>
            <a:pPr algn="l"/>
            <a:r>
              <a:rPr lang="en-CA" b="1" dirty="0"/>
              <a:t>The </a:t>
            </a:r>
            <a:r>
              <a:rPr lang="en-CA" b="1" dirty="0" smtClean="0"/>
              <a:t>Bigger </a:t>
            </a:r>
            <a:r>
              <a:rPr lang="en-CA" b="1" dirty="0"/>
              <a:t>S</a:t>
            </a:r>
            <a:r>
              <a:rPr lang="en-CA" b="1" dirty="0" smtClean="0"/>
              <a:t>olution </a:t>
            </a:r>
            <a:r>
              <a:rPr lang="en-CA" b="1" dirty="0"/>
              <a:t>T</a:t>
            </a:r>
            <a:r>
              <a:rPr lang="en-CA" b="1" dirty="0" smtClean="0"/>
              <a:t>o </a:t>
            </a:r>
            <a:r>
              <a:rPr lang="en-CA" b="1" dirty="0"/>
              <a:t>T</a:t>
            </a:r>
            <a:r>
              <a:rPr lang="en-CA" b="1" dirty="0" smtClean="0"/>
              <a:t>heir </a:t>
            </a:r>
            <a:r>
              <a:rPr lang="en-CA" b="1" dirty="0"/>
              <a:t>P</a:t>
            </a:r>
            <a:r>
              <a:rPr lang="en-CA" b="1" dirty="0" smtClean="0"/>
              <a:t>roblem </a:t>
            </a:r>
            <a:endParaRPr lang="en-CA" b="1" dirty="0"/>
          </a:p>
        </p:txBody>
      </p:sp>
      <p:pic>
        <p:nvPicPr>
          <p:cNvPr id="3" name="Content Placeholder 3" descr="Screen Shot 2015-09-06 at 2.54.27 P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733" y="430839"/>
            <a:ext cx="8307457" cy="592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6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548"/>
            <a:ext cx="12192000" cy="817561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Explain </a:t>
            </a:r>
            <a:r>
              <a:rPr lang="en-CA" b="1" dirty="0" smtClean="0"/>
              <a:t>Each </a:t>
            </a:r>
            <a:r>
              <a:rPr lang="en-CA" b="1" dirty="0"/>
              <a:t>P</a:t>
            </a:r>
            <a:r>
              <a:rPr lang="en-CA" b="1" dirty="0" smtClean="0"/>
              <a:t>roblem </a:t>
            </a:r>
            <a:r>
              <a:rPr lang="en-CA" b="1" dirty="0"/>
              <a:t>W</a:t>
            </a:r>
            <a:r>
              <a:rPr lang="en-CA" b="1" dirty="0" smtClean="0"/>
              <a:t>hile </a:t>
            </a:r>
            <a:r>
              <a:rPr lang="en-CA" b="1" dirty="0"/>
              <a:t>A</a:t>
            </a:r>
            <a:r>
              <a:rPr lang="en-CA" b="1" dirty="0" smtClean="0"/>
              <a:t>lso </a:t>
            </a:r>
            <a:br>
              <a:rPr lang="en-CA" b="1" dirty="0" smtClean="0"/>
            </a:br>
            <a:r>
              <a:rPr lang="en-CA" b="1" dirty="0" smtClean="0"/>
              <a:t>Speaking </a:t>
            </a:r>
            <a:r>
              <a:rPr lang="en-CA" b="1" dirty="0"/>
              <a:t>T</a:t>
            </a:r>
            <a:r>
              <a:rPr lang="en-CA" b="1" dirty="0" smtClean="0"/>
              <a:t>o </a:t>
            </a:r>
            <a:r>
              <a:rPr lang="en-CA" b="1" dirty="0"/>
              <a:t>T</a:t>
            </a:r>
            <a:r>
              <a:rPr lang="en-CA" b="1" dirty="0" smtClean="0"/>
              <a:t>heir </a:t>
            </a:r>
            <a:r>
              <a:rPr lang="en-CA" b="1" dirty="0"/>
              <a:t>C</a:t>
            </a:r>
            <a:r>
              <a:rPr lang="en-CA" b="1" dirty="0" smtClean="0"/>
              <a:t>oncerns </a:t>
            </a:r>
            <a:endParaRPr lang="en-CA" b="1" dirty="0"/>
          </a:p>
        </p:txBody>
      </p:sp>
      <p:pic>
        <p:nvPicPr>
          <p:cNvPr id="4" name="Content Placeholder 3" descr="Screen Shot 2015-09-06 at 2.41.55 P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776" y="2019310"/>
            <a:ext cx="5108944" cy="3899646"/>
          </a:xfrm>
          <a:prstGeom prst="rect">
            <a:avLst/>
          </a:prstGeom>
          <a:ln w="57150">
            <a:solidFill>
              <a:srgbClr val="344152"/>
            </a:solidFill>
          </a:ln>
        </p:spPr>
      </p:pic>
      <p:pic>
        <p:nvPicPr>
          <p:cNvPr id="5" name="Content Placeholder 5" descr="Screen Shot 2015-09-05 at 11.39.31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8035" y="2019310"/>
            <a:ext cx="5108944" cy="3899646"/>
          </a:xfrm>
          <a:prstGeom prst="rect">
            <a:avLst/>
          </a:prstGeom>
          <a:ln w="57150">
            <a:solidFill>
              <a:srgbClr val="344152"/>
            </a:solidFill>
          </a:ln>
        </p:spPr>
      </p:pic>
    </p:spTree>
    <p:extLst>
      <p:ext uri="{BB962C8B-B14F-4D97-AF65-F5344CB8AC3E}">
        <p14:creationId xmlns:p14="http://schemas.microsoft.com/office/powerpoint/2010/main" val="325134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Use Testimonials </a:t>
            </a:r>
          </a:p>
        </p:txBody>
      </p:sp>
      <p:pic>
        <p:nvPicPr>
          <p:cNvPr id="3" name="Content Placeholder 3" descr="Screen Shot 2015-09-05 at 11.41.29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888" y="1525070"/>
            <a:ext cx="10225772" cy="419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8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470454"/>
            <a:ext cx="12192000" cy="42087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72920"/>
            <a:ext cx="12192000" cy="817561"/>
          </a:xfrm>
        </p:spPr>
        <p:txBody>
          <a:bodyPr/>
          <a:lstStyle/>
          <a:p>
            <a:r>
              <a:rPr lang="en-CA" b="1" dirty="0" smtClean="0">
                <a:solidFill>
                  <a:srgbClr val="344152"/>
                </a:solidFill>
              </a:rPr>
              <a:t>Objectives Part 2</a:t>
            </a:r>
            <a:endParaRPr lang="en-CA" b="1" dirty="0">
              <a:solidFill>
                <a:srgbClr val="344152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0" y="983526"/>
            <a:ext cx="12192000" cy="3598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1800" b="1" dirty="0" smtClean="0">
                <a:solidFill>
                  <a:srgbClr val="292D34">
                    <a:alpha val="50000"/>
                  </a:srgbClr>
                </a:solidFill>
              </a:rPr>
              <a:t>WHAT WE ARE GOING TO COVER TODAY</a:t>
            </a:r>
            <a:endParaRPr lang="en-CA" sz="1800" b="1" dirty="0">
              <a:solidFill>
                <a:srgbClr val="292D34">
                  <a:alpha val="50000"/>
                </a:srgb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8856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377"/>
            <a:r>
              <a:rPr lang="en-CA" sz="2000" b="1" dirty="0" smtClean="0"/>
              <a:t>HOW TO MARKET AND SELL FITNESS DIGITAL PRODUCTS EFFECTIVELY </a:t>
            </a:r>
            <a:endParaRPr lang="en-CA" sz="20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976092" y="2451227"/>
            <a:ext cx="2947604" cy="2540000"/>
            <a:chOff x="976092" y="2451227"/>
            <a:chExt cx="2947604" cy="2540000"/>
          </a:xfrm>
        </p:grpSpPr>
        <p:sp>
          <p:nvSpPr>
            <p:cNvPr id="9" name="Oval 8"/>
            <p:cNvSpPr/>
            <p:nvPr/>
          </p:nvSpPr>
          <p:spPr>
            <a:xfrm>
              <a:off x="976092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496596" y="3305728"/>
              <a:ext cx="19065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CA" sz="2400" dirty="0" smtClean="0"/>
                <a:t>Marketing &amp; Sales Tips</a:t>
              </a:r>
              <a:endParaRPr lang="en-CA" sz="24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26226" y="2451227"/>
            <a:ext cx="2947604" cy="2540000"/>
            <a:chOff x="4626226" y="2451227"/>
            <a:chExt cx="2947604" cy="2540000"/>
          </a:xfrm>
        </p:grpSpPr>
        <p:sp>
          <p:nvSpPr>
            <p:cNvPr id="14" name="Oval 13"/>
            <p:cNvSpPr/>
            <p:nvPr/>
          </p:nvSpPr>
          <p:spPr>
            <a:xfrm>
              <a:off x="4626226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53428" y="3021173"/>
              <a:ext cx="268514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400" dirty="0" smtClean="0"/>
                <a:t>Online Campaigns &amp; Affiliate Marketing</a:t>
              </a:r>
              <a:endParaRPr lang="en-CA" sz="2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329996" y="2451227"/>
            <a:ext cx="2947604" cy="2540000"/>
            <a:chOff x="8329996" y="2451227"/>
            <a:chExt cx="2947604" cy="2540000"/>
          </a:xfrm>
        </p:grpSpPr>
        <p:sp>
          <p:nvSpPr>
            <p:cNvPr id="16" name="Oval 15"/>
            <p:cNvSpPr/>
            <p:nvPr/>
          </p:nvSpPr>
          <p:spPr>
            <a:xfrm>
              <a:off x="8329996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30889" y="3540407"/>
              <a:ext cx="2846711" cy="361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00"/>
                </a:lnSpc>
                <a:spcAft>
                  <a:spcPts val="1200"/>
                </a:spcAft>
              </a:pPr>
              <a:r>
                <a:rPr lang="en-CA" sz="2400" dirty="0" smtClean="0"/>
                <a:t>Implementation</a:t>
              </a:r>
              <a:endParaRPr lang="en-CA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455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2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Offer Money Back Guarantee</a:t>
            </a:r>
          </a:p>
        </p:txBody>
      </p:sp>
      <p:pic>
        <p:nvPicPr>
          <p:cNvPr id="4" name="Content Placeholder 3" descr="Screen Shot 2015-09-05 at 11.41.42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1066" y="1008582"/>
            <a:ext cx="7589868" cy="50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8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Ask </a:t>
            </a:r>
            <a:r>
              <a:rPr lang="en-CA" b="1" dirty="0" smtClean="0"/>
              <a:t>Them </a:t>
            </a:r>
            <a:r>
              <a:rPr lang="en-CA" b="1" dirty="0"/>
              <a:t>T</a:t>
            </a:r>
            <a:r>
              <a:rPr lang="en-CA" b="1" dirty="0" smtClean="0"/>
              <a:t>o </a:t>
            </a:r>
            <a:r>
              <a:rPr lang="en-CA" b="1" dirty="0"/>
              <a:t>B</a:t>
            </a:r>
            <a:r>
              <a:rPr lang="en-CA" b="1" dirty="0" smtClean="0"/>
              <a:t>uy </a:t>
            </a:r>
            <a:r>
              <a:rPr lang="en-CA" b="1" dirty="0"/>
              <a:t>M</a:t>
            </a:r>
            <a:r>
              <a:rPr lang="en-CA" b="1" dirty="0" smtClean="0"/>
              <a:t>ultiple </a:t>
            </a:r>
            <a:r>
              <a:rPr lang="en-CA" b="1" dirty="0"/>
              <a:t>T</a:t>
            </a:r>
            <a:r>
              <a:rPr lang="en-CA" b="1" dirty="0" smtClean="0"/>
              <a:t>imes </a:t>
            </a:r>
            <a:endParaRPr lang="en-CA" b="1" dirty="0"/>
          </a:p>
        </p:txBody>
      </p:sp>
      <p:pic>
        <p:nvPicPr>
          <p:cNvPr id="3" name="Content Placeholder 3" descr="Screen Shot 2015-09-06 at 2.43.31 P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8423" y="1344706"/>
            <a:ext cx="6922643" cy="48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10365" y="2248052"/>
            <a:ext cx="49348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>
                <a:solidFill>
                  <a:srgbClr val="F3644D"/>
                </a:solidFill>
              </a:rPr>
              <a:t>Give Before </a:t>
            </a:r>
            <a:r>
              <a:rPr lang="en-CA" sz="5400" b="1" dirty="0" smtClean="0">
                <a:solidFill>
                  <a:srgbClr val="F3644D"/>
                </a:solidFill>
              </a:rPr>
              <a:t>You Get 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4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969"/>
            <a:ext cx="12192000" cy="817561"/>
          </a:xfrm>
          <a:solidFill>
            <a:srgbClr val="2A2D34"/>
          </a:solidFill>
        </p:spPr>
        <p:txBody>
          <a:bodyPr>
            <a:normAutofit/>
          </a:bodyPr>
          <a:lstStyle/>
          <a:p>
            <a:r>
              <a:rPr lang="en-CA" b="1" dirty="0"/>
              <a:t>Create Landing Pages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34600" y="1878530"/>
            <a:ext cx="3292228" cy="3710826"/>
            <a:chOff x="534600" y="1878530"/>
            <a:chExt cx="3292228" cy="3710826"/>
          </a:xfrm>
        </p:grpSpPr>
        <p:sp>
          <p:nvSpPr>
            <p:cNvPr id="5" name="Rectangle 4"/>
            <p:cNvSpPr/>
            <p:nvPr/>
          </p:nvSpPr>
          <p:spPr>
            <a:xfrm>
              <a:off x="1078035" y="5066136"/>
              <a:ext cx="25026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CA" sz="2800" b="1" dirty="0">
                  <a:solidFill>
                    <a:srgbClr val="344152"/>
                  </a:solidFill>
                </a:rPr>
                <a:t>Free Reports 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4600" y="1878530"/>
              <a:ext cx="3292228" cy="2639674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4711283" y="1833703"/>
            <a:ext cx="2589358" cy="3755653"/>
            <a:chOff x="4711283" y="1833703"/>
            <a:chExt cx="2589358" cy="3755653"/>
          </a:xfrm>
        </p:grpSpPr>
        <p:sp>
          <p:nvSpPr>
            <p:cNvPr id="7" name="Rectangle 6"/>
            <p:cNvSpPr/>
            <p:nvPr/>
          </p:nvSpPr>
          <p:spPr>
            <a:xfrm>
              <a:off x="5129193" y="5066136"/>
              <a:ext cx="17956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2800" b="1" dirty="0">
                  <a:solidFill>
                    <a:srgbClr val="344152"/>
                  </a:solidFill>
                </a:rPr>
                <a:t>Webinars</a:t>
              </a:r>
            </a:p>
          </p:txBody>
        </p:sp>
        <p:pic>
          <p:nvPicPr>
            <p:cNvPr id="4098" name="Picture 2" descr="http://www.littlemissrunshine.com/wp-content/uploads/2012/09/Gaiam-TV-Fall-Fitness-Videos-7ways-250x250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1283" y="1833703"/>
              <a:ext cx="2589358" cy="2589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7970233" y="1949306"/>
            <a:ext cx="3627381" cy="3640050"/>
            <a:chOff x="7970233" y="1949306"/>
            <a:chExt cx="3627381" cy="3640050"/>
          </a:xfrm>
        </p:grpSpPr>
        <p:sp>
          <p:nvSpPr>
            <p:cNvPr id="8" name="Rectangle 7"/>
            <p:cNvSpPr/>
            <p:nvPr/>
          </p:nvSpPr>
          <p:spPr>
            <a:xfrm>
              <a:off x="8203603" y="5066136"/>
              <a:ext cx="31606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CA" sz="2800" b="1" dirty="0">
                  <a:solidFill>
                    <a:srgbClr val="344152"/>
                  </a:solidFill>
                </a:rPr>
                <a:t>Free </a:t>
              </a:r>
              <a:r>
                <a:rPr lang="en-CA" sz="2800" b="1" dirty="0" smtClean="0">
                  <a:solidFill>
                    <a:srgbClr val="344152"/>
                  </a:solidFill>
                </a:rPr>
                <a:t>Videos</a:t>
              </a:r>
              <a:endParaRPr lang="en-CA" sz="2800" b="1" dirty="0">
                <a:solidFill>
                  <a:srgbClr val="344152"/>
                </a:solidFill>
              </a:endParaRPr>
            </a:p>
          </p:txBody>
        </p:sp>
        <p:pic>
          <p:nvPicPr>
            <p:cNvPr id="4100" name="Picture 4" descr="http://i2.cdn.turner.com/cnnnext/dam/assets/120117054630-online-fitness-streaming-dailyburn-site-story-top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427008">
              <a:off x="7970233" y="1949306"/>
              <a:ext cx="3627381" cy="2481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08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Email </a:t>
            </a:r>
            <a:r>
              <a:rPr lang="en-CA" b="1" dirty="0" smtClean="0"/>
              <a:t>Your Subscribers Daily </a:t>
            </a:r>
            <a:endParaRPr lang="en-CA" b="1" dirty="0"/>
          </a:p>
        </p:txBody>
      </p:sp>
      <p:grpSp>
        <p:nvGrpSpPr>
          <p:cNvPr id="195" name="Group 194"/>
          <p:cNvGrpSpPr/>
          <p:nvPr/>
        </p:nvGrpSpPr>
        <p:grpSpPr>
          <a:xfrm>
            <a:off x="2086709" y="1326580"/>
            <a:ext cx="8393722" cy="5121112"/>
            <a:chOff x="849925" y="1361805"/>
            <a:chExt cx="4032681" cy="2528384"/>
          </a:xfrm>
        </p:grpSpPr>
        <p:sp>
          <p:nvSpPr>
            <p:cNvPr id="196" name="Freeform 26"/>
            <p:cNvSpPr>
              <a:spLocks/>
            </p:cNvSpPr>
            <p:nvPr/>
          </p:nvSpPr>
          <p:spPr bwMode="auto">
            <a:xfrm>
              <a:off x="4469697" y="3207927"/>
              <a:ext cx="371072" cy="442013"/>
            </a:xfrm>
            <a:custGeom>
              <a:avLst/>
              <a:gdLst>
                <a:gd name="T0" fmla="*/ 81 w 86"/>
                <a:gd name="T1" fmla="*/ 95 h 102"/>
                <a:gd name="T2" fmla="*/ 74 w 86"/>
                <a:gd name="T3" fmla="*/ 101 h 102"/>
                <a:gd name="T4" fmla="*/ 67 w 86"/>
                <a:gd name="T5" fmla="*/ 99 h 102"/>
                <a:gd name="T6" fmla="*/ 46 w 86"/>
                <a:gd name="T7" fmla="*/ 73 h 102"/>
                <a:gd name="T8" fmla="*/ 39 w 86"/>
                <a:gd name="T9" fmla="*/ 73 h 102"/>
                <a:gd name="T10" fmla="*/ 28 w 86"/>
                <a:gd name="T11" fmla="*/ 91 h 102"/>
                <a:gd name="T12" fmla="*/ 23 w 86"/>
                <a:gd name="T13" fmla="*/ 90 h 102"/>
                <a:gd name="T14" fmla="*/ 1 w 86"/>
                <a:gd name="T15" fmla="*/ 5 h 102"/>
                <a:gd name="T16" fmla="*/ 5 w 86"/>
                <a:gd name="T17" fmla="*/ 2 h 102"/>
                <a:gd name="T18" fmla="*/ 83 w 86"/>
                <a:gd name="T19" fmla="*/ 43 h 102"/>
                <a:gd name="T20" fmla="*/ 82 w 86"/>
                <a:gd name="T21" fmla="*/ 48 h 102"/>
                <a:gd name="T22" fmla="*/ 61 w 86"/>
                <a:gd name="T23" fmla="*/ 56 h 102"/>
                <a:gd name="T24" fmla="*/ 59 w 86"/>
                <a:gd name="T25" fmla="*/ 62 h 102"/>
                <a:gd name="T26" fmla="*/ 81 w 86"/>
                <a:gd name="T27" fmla="*/ 87 h 102"/>
                <a:gd name="T28" fmla="*/ 81 w 86"/>
                <a:gd name="T29" fmla="*/ 9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02">
                  <a:moveTo>
                    <a:pt x="81" y="95"/>
                  </a:moveTo>
                  <a:cubicBezTo>
                    <a:pt x="79" y="97"/>
                    <a:pt x="76" y="99"/>
                    <a:pt x="74" y="101"/>
                  </a:cubicBezTo>
                  <a:cubicBezTo>
                    <a:pt x="72" y="102"/>
                    <a:pt x="69" y="102"/>
                    <a:pt x="67" y="9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4" y="70"/>
                    <a:pt x="40" y="71"/>
                    <a:pt x="39" y="73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6" y="94"/>
                    <a:pt x="24" y="93"/>
                    <a:pt x="23" y="9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2" y="0"/>
                    <a:pt x="5" y="2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6" y="44"/>
                    <a:pt x="85" y="46"/>
                    <a:pt x="82" y="48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7"/>
                    <a:pt x="57" y="60"/>
                    <a:pt x="59" y="62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3" y="90"/>
                    <a:pt x="83" y="93"/>
                    <a:pt x="81" y="95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7" name="Freeform 27"/>
            <p:cNvSpPr>
              <a:spLocks noEditPoints="1"/>
            </p:cNvSpPr>
            <p:nvPr/>
          </p:nvSpPr>
          <p:spPr bwMode="auto">
            <a:xfrm>
              <a:off x="3996762" y="2991612"/>
              <a:ext cx="885844" cy="898577"/>
            </a:xfrm>
            <a:custGeom>
              <a:avLst/>
              <a:gdLst>
                <a:gd name="T0" fmla="*/ 12 w 206"/>
                <a:gd name="T1" fmla="*/ 157 h 208"/>
                <a:gd name="T2" fmla="*/ 52 w 206"/>
                <a:gd name="T3" fmla="*/ 157 h 208"/>
                <a:gd name="T4" fmla="*/ 61 w 206"/>
                <a:gd name="T5" fmla="*/ 157 h 208"/>
                <a:gd name="T6" fmla="*/ 97 w 206"/>
                <a:gd name="T7" fmla="*/ 157 h 208"/>
                <a:gd name="T8" fmla="*/ 106 w 206"/>
                <a:gd name="T9" fmla="*/ 157 h 208"/>
                <a:gd name="T10" fmla="*/ 143 w 206"/>
                <a:gd name="T11" fmla="*/ 157 h 208"/>
                <a:gd name="T12" fmla="*/ 152 w 206"/>
                <a:gd name="T13" fmla="*/ 157 h 208"/>
                <a:gd name="T14" fmla="*/ 192 w 206"/>
                <a:gd name="T15" fmla="*/ 157 h 208"/>
                <a:gd name="T16" fmla="*/ 153 w 206"/>
                <a:gd name="T17" fmla="*/ 148 h 208"/>
                <a:gd name="T18" fmla="*/ 157 w 206"/>
                <a:gd name="T19" fmla="*/ 125 h 208"/>
                <a:gd name="T20" fmla="*/ 18 w 206"/>
                <a:gd name="T21" fmla="*/ 108 h 208"/>
                <a:gd name="T22" fmla="*/ 0 w 206"/>
                <a:gd name="T23" fmla="*/ 127 h 208"/>
                <a:gd name="T24" fmla="*/ 50 w 206"/>
                <a:gd name="T25" fmla="*/ 148 h 208"/>
                <a:gd name="T26" fmla="*/ 97 w 206"/>
                <a:gd name="T27" fmla="*/ 108 h 208"/>
                <a:gd name="T28" fmla="*/ 59 w 206"/>
                <a:gd name="T29" fmla="*/ 148 h 208"/>
                <a:gd name="T30" fmla="*/ 97 w 206"/>
                <a:gd name="T31" fmla="*/ 108 h 208"/>
                <a:gd name="T32" fmla="*/ 106 w 206"/>
                <a:gd name="T33" fmla="*/ 108 h 208"/>
                <a:gd name="T34" fmla="*/ 145 w 206"/>
                <a:gd name="T35" fmla="*/ 148 h 208"/>
                <a:gd name="T36" fmla="*/ 139 w 206"/>
                <a:gd name="T37" fmla="*/ 143 h 208"/>
                <a:gd name="T38" fmla="*/ 134 w 206"/>
                <a:gd name="T39" fmla="*/ 142 h 208"/>
                <a:gd name="T40" fmla="*/ 206 w 206"/>
                <a:gd name="T41" fmla="*/ 108 h 208"/>
                <a:gd name="T42" fmla="*/ 170 w 206"/>
                <a:gd name="T43" fmla="*/ 114 h 208"/>
                <a:gd name="T44" fmla="*/ 192 w 206"/>
                <a:gd name="T45" fmla="*/ 147 h 208"/>
                <a:gd name="T46" fmla="*/ 196 w 206"/>
                <a:gd name="T47" fmla="*/ 148 h 208"/>
                <a:gd name="T48" fmla="*/ 50 w 206"/>
                <a:gd name="T49" fmla="*/ 60 h 208"/>
                <a:gd name="T50" fmla="*/ 18 w 206"/>
                <a:gd name="T51" fmla="*/ 100 h 208"/>
                <a:gd name="T52" fmla="*/ 50 w 206"/>
                <a:gd name="T53" fmla="*/ 60 h 208"/>
                <a:gd name="T54" fmla="*/ 59 w 206"/>
                <a:gd name="T55" fmla="*/ 60 h 208"/>
                <a:gd name="T56" fmla="*/ 97 w 206"/>
                <a:gd name="T57" fmla="*/ 100 h 208"/>
                <a:gd name="T58" fmla="*/ 112 w 206"/>
                <a:gd name="T59" fmla="*/ 60 h 208"/>
                <a:gd name="T60" fmla="*/ 106 w 206"/>
                <a:gd name="T61" fmla="*/ 100 h 208"/>
                <a:gd name="T62" fmla="*/ 112 w 206"/>
                <a:gd name="T63" fmla="*/ 60 h 208"/>
                <a:gd name="T64" fmla="*/ 126 w 206"/>
                <a:gd name="T65" fmla="*/ 60 h 208"/>
                <a:gd name="T66" fmla="*/ 145 w 206"/>
                <a:gd name="T67" fmla="*/ 60 h 208"/>
                <a:gd name="T68" fmla="*/ 153 w 206"/>
                <a:gd name="T69" fmla="*/ 60 h 208"/>
                <a:gd name="T70" fmla="*/ 194 w 206"/>
                <a:gd name="T71" fmla="*/ 95 h 208"/>
                <a:gd name="T72" fmla="*/ 206 w 206"/>
                <a:gd name="T73" fmla="*/ 100 h 208"/>
                <a:gd name="T74" fmla="*/ 76 w 206"/>
                <a:gd name="T75" fmla="*/ 3 h 208"/>
                <a:gd name="T76" fmla="*/ 18 w 206"/>
                <a:gd name="T77" fmla="*/ 51 h 208"/>
                <a:gd name="T78" fmla="*/ 76 w 206"/>
                <a:gd name="T79" fmla="*/ 3 h 208"/>
                <a:gd name="T80" fmla="*/ 152 w 206"/>
                <a:gd name="T81" fmla="*/ 51 h 208"/>
                <a:gd name="T82" fmla="*/ 127 w 206"/>
                <a:gd name="T83" fmla="*/ 3 h 208"/>
                <a:gd name="T84" fmla="*/ 61 w 206"/>
                <a:gd name="T85" fmla="*/ 51 h 208"/>
                <a:gd name="T86" fmla="*/ 97 w 206"/>
                <a:gd name="T87" fmla="*/ 0 h 208"/>
                <a:gd name="T88" fmla="*/ 106 w 206"/>
                <a:gd name="T89" fmla="*/ 51 h 208"/>
                <a:gd name="T90" fmla="*/ 106 w 206"/>
                <a:gd name="T9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6" h="208">
                  <a:moveTo>
                    <a:pt x="52" y="157"/>
                  </a:moveTo>
                  <a:cubicBezTo>
                    <a:pt x="12" y="157"/>
                    <a:pt x="12" y="157"/>
                    <a:pt x="12" y="157"/>
                  </a:cubicBezTo>
                  <a:cubicBezTo>
                    <a:pt x="25" y="180"/>
                    <a:pt x="49" y="198"/>
                    <a:pt x="76" y="205"/>
                  </a:cubicBezTo>
                  <a:cubicBezTo>
                    <a:pt x="65" y="195"/>
                    <a:pt x="57" y="178"/>
                    <a:pt x="52" y="157"/>
                  </a:cubicBezTo>
                  <a:moveTo>
                    <a:pt x="97" y="157"/>
                  </a:moveTo>
                  <a:cubicBezTo>
                    <a:pt x="61" y="157"/>
                    <a:pt x="61" y="157"/>
                    <a:pt x="61" y="157"/>
                  </a:cubicBezTo>
                  <a:cubicBezTo>
                    <a:pt x="68" y="185"/>
                    <a:pt x="82" y="205"/>
                    <a:pt x="97" y="208"/>
                  </a:cubicBezTo>
                  <a:cubicBezTo>
                    <a:pt x="97" y="157"/>
                    <a:pt x="97" y="157"/>
                    <a:pt x="97" y="157"/>
                  </a:cubicBezTo>
                  <a:moveTo>
                    <a:pt x="143" y="157"/>
                  </a:moveTo>
                  <a:cubicBezTo>
                    <a:pt x="106" y="157"/>
                    <a:pt x="106" y="157"/>
                    <a:pt x="106" y="157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22" y="205"/>
                    <a:pt x="135" y="185"/>
                    <a:pt x="143" y="157"/>
                  </a:cubicBezTo>
                  <a:moveTo>
                    <a:pt x="192" y="157"/>
                  </a:moveTo>
                  <a:cubicBezTo>
                    <a:pt x="152" y="157"/>
                    <a:pt x="152" y="157"/>
                    <a:pt x="152" y="157"/>
                  </a:cubicBezTo>
                  <a:cubicBezTo>
                    <a:pt x="146" y="178"/>
                    <a:pt x="138" y="195"/>
                    <a:pt x="127" y="205"/>
                  </a:cubicBezTo>
                  <a:cubicBezTo>
                    <a:pt x="155" y="198"/>
                    <a:pt x="178" y="180"/>
                    <a:pt x="192" y="157"/>
                  </a:cubicBezTo>
                  <a:moveTo>
                    <a:pt x="157" y="125"/>
                  </a:moveTo>
                  <a:cubicBezTo>
                    <a:pt x="156" y="133"/>
                    <a:pt x="155" y="141"/>
                    <a:pt x="153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57" y="125"/>
                    <a:pt x="157" y="125"/>
                    <a:pt x="157" y="125"/>
                  </a:cubicBezTo>
                  <a:moveTo>
                    <a:pt x="46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" y="134"/>
                    <a:pt x="4" y="141"/>
                    <a:pt x="7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7" y="136"/>
                    <a:pt x="46" y="122"/>
                    <a:pt x="46" y="108"/>
                  </a:cubicBezTo>
                  <a:moveTo>
                    <a:pt x="97" y="108"/>
                  </a:moveTo>
                  <a:cubicBezTo>
                    <a:pt x="54" y="108"/>
                    <a:pt x="54" y="108"/>
                    <a:pt x="54" y="108"/>
                  </a:cubicBezTo>
                  <a:cubicBezTo>
                    <a:pt x="54" y="122"/>
                    <a:pt x="56" y="136"/>
                    <a:pt x="59" y="148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08"/>
                    <a:pt x="97" y="108"/>
                    <a:pt x="97" y="108"/>
                  </a:cubicBezTo>
                  <a:moveTo>
                    <a:pt x="125" y="108"/>
                  </a:moveTo>
                  <a:cubicBezTo>
                    <a:pt x="106" y="108"/>
                    <a:pt x="106" y="108"/>
                    <a:pt x="106" y="108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6" y="142"/>
                    <a:pt x="147" y="135"/>
                    <a:pt x="148" y="129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4"/>
                    <a:pt x="137" y="145"/>
                    <a:pt x="136" y="145"/>
                  </a:cubicBezTo>
                  <a:cubicBezTo>
                    <a:pt x="135" y="145"/>
                    <a:pt x="134" y="144"/>
                    <a:pt x="134" y="142"/>
                  </a:cubicBezTo>
                  <a:cubicBezTo>
                    <a:pt x="125" y="108"/>
                    <a:pt x="125" y="108"/>
                    <a:pt x="125" y="108"/>
                  </a:cubicBezTo>
                  <a:moveTo>
                    <a:pt x="206" y="108"/>
                  </a:moveTo>
                  <a:cubicBezTo>
                    <a:pt x="171" y="108"/>
                    <a:pt x="171" y="108"/>
                    <a:pt x="171" y="108"/>
                  </a:cubicBezTo>
                  <a:cubicBezTo>
                    <a:pt x="169" y="109"/>
                    <a:pt x="168" y="112"/>
                    <a:pt x="170" y="11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4" y="142"/>
                    <a:pt x="194" y="145"/>
                    <a:pt x="192" y="147"/>
                  </a:cubicBezTo>
                  <a:cubicBezTo>
                    <a:pt x="192" y="147"/>
                    <a:pt x="192" y="148"/>
                    <a:pt x="191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202" y="136"/>
                    <a:pt x="205" y="122"/>
                    <a:pt x="206" y="108"/>
                  </a:cubicBezTo>
                  <a:moveTo>
                    <a:pt x="50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85"/>
                    <a:pt x="47" y="72"/>
                    <a:pt x="50" y="60"/>
                  </a:cubicBezTo>
                  <a:moveTo>
                    <a:pt x="97" y="60"/>
                  </a:moveTo>
                  <a:cubicBezTo>
                    <a:pt x="59" y="60"/>
                    <a:pt x="59" y="60"/>
                    <a:pt x="59" y="60"/>
                  </a:cubicBezTo>
                  <a:cubicBezTo>
                    <a:pt x="56" y="72"/>
                    <a:pt x="54" y="85"/>
                    <a:pt x="54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7" y="60"/>
                    <a:pt x="97" y="60"/>
                    <a:pt x="97" y="60"/>
                  </a:cubicBezTo>
                  <a:moveTo>
                    <a:pt x="112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12" y="60"/>
                    <a:pt x="112" y="60"/>
                    <a:pt x="112" y="60"/>
                  </a:cubicBezTo>
                  <a:moveTo>
                    <a:pt x="145" y="60"/>
                  </a:moveTo>
                  <a:cubicBezTo>
                    <a:pt x="126" y="60"/>
                    <a:pt x="126" y="60"/>
                    <a:pt x="126" y="6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6" y="67"/>
                    <a:pt x="145" y="63"/>
                    <a:pt x="145" y="60"/>
                  </a:cubicBezTo>
                  <a:moveTo>
                    <a:pt x="196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4" y="65"/>
                    <a:pt x="155" y="70"/>
                    <a:pt x="156" y="7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6" y="96"/>
                    <a:pt x="196" y="98"/>
                    <a:pt x="194" y="100"/>
                  </a:cubicBezTo>
                  <a:cubicBezTo>
                    <a:pt x="206" y="100"/>
                    <a:pt x="206" y="100"/>
                    <a:pt x="206" y="100"/>
                  </a:cubicBezTo>
                  <a:cubicBezTo>
                    <a:pt x="205" y="85"/>
                    <a:pt x="202" y="72"/>
                    <a:pt x="196" y="60"/>
                  </a:cubicBezTo>
                  <a:moveTo>
                    <a:pt x="76" y="3"/>
                  </a:moveTo>
                  <a:cubicBezTo>
                    <a:pt x="52" y="9"/>
                    <a:pt x="32" y="23"/>
                    <a:pt x="18" y="4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7" y="30"/>
                    <a:pt x="65" y="13"/>
                    <a:pt x="76" y="3"/>
                  </a:cubicBezTo>
                  <a:moveTo>
                    <a:pt x="127" y="3"/>
                  </a:moveTo>
                  <a:cubicBezTo>
                    <a:pt x="138" y="13"/>
                    <a:pt x="146" y="30"/>
                    <a:pt x="152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78" y="27"/>
                    <a:pt x="155" y="10"/>
                    <a:pt x="127" y="3"/>
                  </a:cubicBezTo>
                  <a:moveTo>
                    <a:pt x="97" y="0"/>
                  </a:moveTo>
                  <a:cubicBezTo>
                    <a:pt x="82" y="3"/>
                    <a:pt x="68" y="23"/>
                    <a:pt x="61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106" y="0"/>
                  </a:moveTo>
                  <a:cubicBezTo>
                    <a:pt x="106" y="51"/>
                    <a:pt x="106" y="51"/>
                    <a:pt x="106" y="5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35" y="23"/>
                    <a:pt x="122" y="3"/>
                    <a:pt x="106" y="0"/>
                  </a:cubicBezTo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8" name="Freeform 29"/>
            <p:cNvSpPr>
              <a:spLocks noEditPoints="1"/>
            </p:cNvSpPr>
            <p:nvPr/>
          </p:nvSpPr>
          <p:spPr bwMode="auto">
            <a:xfrm>
              <a:off x="859020" y="1660118"/>
              <a:ext cx="687575" cy="687575"/>
            </a:xfrm>
            <a:custGeom>
              <a:avLst/>
              <a:gdLst>
                <a:gd name="T0" fmla="*/ 0 w 160"/>
                <a:gd name="T1" fmla="*/ 73 h 159"/>
                <a:gd name="T2" fmla="*/ 10 w 160"/>
                <a:gd name="T3" fmla="*/ 95 h 159"/>
                <a:gd name="T4" fmla="*/ 23 w 160"/>
                <a:gd name="T5" fmla="*/ 99 h 159"/>
                <a:gd name="T6" fmla="*/ 25 w 160"/>
                <a:gd name="T7" fmla="*/ 112 h 159"/>
                <a:gd name="T8" fmla="*/ 19 w 160"/>
                <a:gd name="T9" fmla="*/ 131 h 159"/>
                <a:gd name="T10" fmla="*/ 35 w 160"/>
                <a:gd name="T11" fmla="*/ 143 h 159"/>
                <a:gd name="T12" fmla="*/ 47 w 160"/>
                <a:gd name="T13" fmla="*/ 135 h 159"/>
                <a:gd name="T14" fmla="*/ 54 w 160"/>
                <a:gd name="T15" fmla="*/ 134 h 159"/>
                <a:gd name="T16" fmla="*/ 64 w 160"/>
                <a:gd name="T17" fmla="*/ 142 h 159"/>
                <a:gd name="T18" fmla="*/ 74 w 160"/>
                <a:gd name="T19" fmla="*/ 159 h 159"/>
                <a:gd name="T20" fmla="*/ 96 w 160"/>
                <a:gd name="T21" fmla="*/ 149 h 159"/>
                <a:gd name="T22" fmla="*/ 100 w 160"/>
                <a:gd name="T23" fmla="*/ 137 h 159"/>
                <a:gd name="T24" fmla="*/ 109 w 160"/>
                <a:gd name="T25" fmla="*/ 133 h 159"/>
                <a:gd name="T26" fmla="*/ 118 w 160"/>
                <a:gd name="T27" fmla="*/ 140 h 159"/>
                <a:gd name="T28" fmla="*/ 132 w 160"/>
                <a:gd name="T29" fmla="*/ 140 h 159"/>
                <a:gd name="T30" fmla="*/ 141 w 160"/>
                <a:gd name="T31" fmla="*/ 118 h 159"/>
                <a:gd name="T32" fmla="*/ 135 w 160"/>
                <a:gd name="T33" fmla="*/ 106 h 159"/>
                <a:gd name="T34" fmla="*/ 143 w 160"/>
                <a:gd name="T35" fmla="*/ 95 h 159"/>
                <a:gd name="T36" fmla="*/ 160 w 160"/>
                <a:gd name="T37" fmla="*/ 86 h 159"/>
                <a:gd name="T38" fmla="*/ 150 w 160"/>
                <a:gd name="T39" fmla="*/ 63 h 159"/>
                <a:gd name="T40" fmla="*/ 137 w 160"/>
                <a:gd name="T41" fmla="*/ 59 h 159"/>
                <a:gd name="T42" fmla="*/ 136 w 160"/>
                <a:gd name="T43" fmla="*/ 47 h 159"/>
                <a:gd name="T44" fmla="*/ 144 w 160"/>
                <a:gd name="T45" fmla="*/ 34 h 159"/>
                <a:gd name="T46" fmla="*/ 132 w 160"/>
                <a:gd name="T47" fmla="*/ 19 h 159"/>
                <a:gd name="T48" fmla="*/ 118 w 160"/>
                <a:gd name="T49" fmla="*/ 19 h 159"/>
                <a:gd name="T50" fmla="*/ 109 w 160"/>
                <a:gd name="T51" fmla="*/ 25 h 159"/>
                <a:gd name="T52" fmla="*/ 100 w 160"/>
                <a:gd name="T53" fmla="*/ 22 h 159"/>
                <a:gd name="T54" fmla="*/ 96 w 160"/>
                <a:gd name="T55" fmla="*/ 9 h 159"/>
                <a:gd name="T56" fmla="*/ 74 w 160"/>
                <a:gd name="T57" fmla="*/ 0 h 159"/>
                <a:gd name="T58" fmla="*/ 64 w 160"/>
                <a:gd name="T59" fmla="*/ 17 h 159"/>
                <a:gd name="T60" fmla="*/ 54 w 160"/>
                <a:gd name="T61" fmla="*/ 25 h 159"/>
                <a:gd name="T62" fmla="*/ 47 w 160"/>
                <a:gd name="T63" fmla="*/ 24 h 159"/>
                <a:gd name="T64" fmla="*/ 35 w 160"/>
                <a:gd name="T65" fmla="*/ 16 h 159"/>
                <a:gd name="T66" fmla="*/ 19 w 160"/>
                <a:gd name="T67" fmla="*/ 27 h 159"/>
                <a:gd name="T68" fmla="*/ 25 w 160"/>
                <a:gd name="T69" fmla="*/ 47 h 159"/>
                <a:gd name="T70" fmla="*/ 23 w 160"/>
                <a:gd name="T71" fmla="*/ 59 h 159"/>
                <a:gd name="T72" fmla="*/ 10 w 160"/>
                <a:gd name="T73" fmla="*/ 63 h 159"/>
                <a:gd name="T74" fmla="*/ 80 w 160"/>
                <a:gd name="T75" fmla="*/ 51 h 159"/>
                <a:gd name="T76" fmla="*/ 80 w 160"/>
                <a:gd name="T77" fmla="*/ 10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9">
                  <a:moveTo>
                    <a:pt x="10" y="63"/>
                  </a:moveTo>
                  <a:cubicBezTo>
                    <a:pt x="5" y="63"/>
                    <a:pt x="0" y="68"/>
                    <a:pt x="0" y="7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5" y="95"/>
                    <a:pt x="10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0" y="95"/>
                    <a:pt x="22" y="97"/>
                    <a:pt x="23" y="99"/>
                  </a:cubicBezTo>
                  <a:cubicBezTo>
                    <a:pt x="24" y="102"/>
                    <a:pt x="25" y="104"/>
                    <a:pt x="26" y="106"/>
                  </a:cubicBezTo>
                  <a:cubicBezTo>
                    <a:pt x="27" y="108"/>
                    <a:pt x="26" y="111"/>
                    <a:pt x="25" y="11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6" y="121"/>
                    <a:pt x="16" y="128"/>
                    <a:pt x="19" y="131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30" y="142"/>
                    <a:pt x="32" y="143"/>
                    <a:pt x="35" y="143"/>
                  </a:cubicBezTo>
                  <a:cubicBezTo>
                    <a:pt x="38" y="143"/>
                    <a:pt x="40" y="142"/>
                    <a:pt x="42" y="140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4"/>
                    <a:pt x="50" y="133"/>
                    <a:pt x="51" y="133"/>
                  </a:cubicBezTo>
                  <a:cubicBezTo>
                    <a:pt x="52" y="133"/>
                    <a:pt x="53" y="134"/>
                    <a:pt x="54" y="134"/>
                  </a:cubicBezTo>
                  <a:cubicBezTo>
                    <a:pt x="56" y="135"/>
                    <a:pt x="58" y="136"/>
                    <a:pt x="60" y="137"/>
                  </a:cubicBezTo>
                  <a:cubicBezTo>
                    <a:pt x="62" y="137"/>
                    <a:pt x="64" y="140"/>
                    <a:pt x="64" y="142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55"/>
                    <a:pt x="69" y="159"/>
                    <a:pt x="74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92" y="159"/>
                    <a:pt x="96" y="155"/>
                    <a:pt x="96" y="149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0"/>
                    <a:pt x="98" y="137"/>
                    <a:pt x="100" y="137"/>
                  </a:cubicBezTo>
                  <a:cubicBezTo>
                    <a:pt x="102" y="136"/>
                    <a:pt x="104" y="135"/>
                    <a:pt x="106" y="134"/>
                  </a:cubicBezTo>
                  <a:cubicBezTo>
                    <a:pt x="107" y="134"/>
                    <a:pt x="108" y="133"/>
                    <a:pt x="109" y="133"/>
                  </a:cubicBezTo>
                  <a:cubicBezTo>
                    <a:pt x="111" y="133"/>
                    <a:pt x="112" y="134"/>
                    <a:pt x="113" y="135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42"/>
                    <a:pt x="123" y="143"/>
                    <a:pt x="125" y="143"/>
                  </a:cubicBezTo>
                  <a:cubicBezTo>
                    <a:pt x="128" y="143"/>
                    <a:pt x="130" y="142"/>
                    <a:pt x="132" y="14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5" y="128"/>
                    <a:pt x="145" y="121"/>
                    <a:pt x="141" y="118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4" y="111"/>
                    <a:pt x="134" y="108"/>
                    <a:pt x="135" y="106"/>
                  </a:cubicBezTo>
                  <a:cubicBezTo>
                    <a:pt x="136" y="104"/>
                    <a:pt x="137" y="102"/>
                    <a:pt x="137" y="99"/>
                  </a:cubicBezTo>
                  <a:cubicBezTo>
                    <a:pt x="138" y="97"/>
                    <a:pt x="140" y="95"/>
                    <a:pt x="143" y="95"/>
                  </a:cubicBezTo>
                  <a:cubicBezTo>
                    <a:pt x="150" y="95"/>
                    <a:pt x="150" y="95"/>
                    <a:pt x="150" y="95"/>
                  </a:cubicBezTo>
                  <a:cubicBezTo>
                    <a:pt x="156" y="95"/>
                    <a:pt x="160" y="91"/>
                    <a:pt x="160" y="86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0" y="68"/>
                    <a:pt x="156" y="63"/>
                    <a:pt x="150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0" y="63"/>
                    <a:pt x="138" y="62"/>
                    <a:pt x="137" y="59"/>
                  </a:cubicBezTo>
                  <a:cubicBezTo>
                    <a:pt x="137" y="57"/>
                    <a:pt x="136" y="55"/>
                    <a:pt x="135" y="53"/>
                  </a:cubicBezTo>
                  <a:cubicBezTo>
                    <a:pt x="134" y="51"/>
                    <a:pt x="134" y="48"/>
                    <a:pt x="136" y="47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3" y="39"/>
                    <a:pt x="144" y="37"/>
                    <a:pt x="144" y="34"/>
                  </a:cubicBezTo>
                  <a:cubicBezTo>
                    <a:pt x="144" y="32"/>
                    <a:pt x="143" y="29"/>
                    <a:pt x="141" y="27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0" y="17"/>
                    <a:pt x="128" y="16"/>
                    <a:pt x="125" y="16"/>
                  </a:cubicBezTo>
                  <a:cubicBezTo>
                    <a:pt x="123" y="16"/>
                    <a:pt x="120" y="17"/>
                    <a:pt x="118" y="19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1" y="25"/>
                    <a:pt x="109" y="25"/>
                  </a:cubicBezTo>
                  <a:cubicBezTo>
                    <a:pt x="108" y="25"/>
                    <a:pt x="107" y="25"/>
                    <a:pt x="106" y="25"/>
                  </a:cubicBezTo>
                  <a:cubicBezTo>
                    <a:pt x="104" y="24"/>
                    <a:pt x="102" y="23"/>
                    <a:pt x="100" y="22"/>
                  </a:cubicBezTo>
                  <a:cubicBezTo>
                    <a:pt x="98" y="21"/>
                    <a:pt x="96" y="19"/>
                    <a:pt x="96" y="1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2" y="0"/>
                    <a:pt x="8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0"/>
                    <a:pt x="64" y="4"/>
                    <a:pt x="64" y="9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8" y="23"/>
                    <a:pt x="56" y="24"/>
                    <a:pt x="54" y="25"/>
                  </a:cubicBezTo>
                  <a:cubicBezTo>
                    <a:pt x="53" y="25"/>
                    <a:pt x="52" y="25"/>
                    <a:pt x="51" y="25"/>
                  </a:cubicBezTo>
                  <a:cubicBezTo>
                    <a:pt x="50" y="25"/>
                    <a:pt x="48" y="25"/>
                    <a:pt x="47" y="24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7"/>
                    <a:pt x="38" y="16"/>
                    <a:pt x="35" y="16"/>
                  </a:cubicBezTo>
                  <a:cubicBezTo>
                    <a:pt x="32" y="16"/>
                    <a:pt x="30" y="17"/>
                    <a:pt x="28" y="1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1"/>
                    <a:pt x="16" y="37"/>
                    <a:pt x="19" y="41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7" y="51"/>
                    <a:pt x="26" y="53"/>
                  </a:cubicBezTo>
                  <a:cubicBezTo>
                    <a:pt x="25" y="55"/>
                    <a:pt x="24" y="57"/>
                    <a:pt x="23" y="59"/>
                  </a:cubicBezTo>
                  <a:cubicBezTo>
                    <a:pt x="22" y="62"/>
                    <a:pt x="20" y="63"/>
                    <a:pt x="18" y="63"/>
                  </a:cubicBezTo>
                  <a:lnTo>
                    <a:pt x="10" y="63"/>
                  </a:lnTo>
                  <a:close/>
                  <a:moveTo>
                    <a:pt x="52" y="79"/>
                  </a:moveTo>
                  <a:cubicBezTo>
                    <a:pt x="52" y="64"/>
                    <a:pt x="64" y="51"/>
                    <a:pt x="80" y="51"/>
                  </a:cubicBezTo>
                  <a:cubicBezTo>
                    <a:pt x="96" y="51"/>
                    <a:pt x="109" y="64"/>
                    <a:pt x="109" y="79"/>
                  </a:cubicBezTo>
                  <a:cubicBezTo>
                    <a:pt x="109" y="95"/>
                    <a:pt x="96" y="108"/>
                    <a:pt x="80" y="108"/>
                  </a:cubicBezTo>
                  <a:cubicBezTo>
                    <a:pt x="64" y="108"/>
                    <a:pt x="52" y="95"/>
                    <a:pt x="52" y="79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9" name="Freeform 30"/>
            <p:cNvSpPr>
              <a:spLocks noEditPoints="1"/>
            </p:cNvSpPr>
            <p:nvPr/>
          </p:nvSpPr>
          <p:spPr bwMode="auto">
            <a:xfrm>
              <a:off x="1410171" y="1440022"/>
              <a:ext cx="356520" cy="358340"/>
            </a:xfrm>
            <a:custGeom>
              <a:avLst/>
              <a:gdLst>
                <a:gd name="T0" fmla="*/ 13 w 83"/>
                <a:gd name="T1" fmla="*/ 55 h 83"/>
                <a:gd name="T2" fmla="*/ 10 w 83"/>
                <a:gd name="T3" fmla="*/ 59 h 83"/>
                <a:gd name="T4" fmla="*/ 14 w 83"/>
                <a:gd name="T5" fmla="*/ 73 h 83"/>
                <a:gd name="T6" fmla="*/ 24 w 83"/>
                <a:gd name="T7" fmla="*/ 73 h 83"/>
                <a:gd name="T8" fmla="*/ 27 w 83"/>
                <a:gd name="T9" fmla="*/ 70 h 83"/>
                <a:gd name="T10" fmla="*/ 31 w 83"/>
                <a:gd name="T11" fmla="*/ 71 h 83"/>
                <a:gd name="T12" fmla="*/ 32 w 83"/>
                <a:gd name="T13" fmla="*/ 76 h 83"/>
                <a:gd name="T14" fmla="*/ 45 w 83"/>
                <a:gd name="T15" fmla="*/ 83 h 83"/>
                <a:gd name="T16" fmla="*/ 51 w 83"/>
                <a:gd name="T17" fmla="*/ 72 h 83"/>
                <a:gd name="T18" fmla="*/ 55 w 83"/>
                <a:gd name="T19" fmla="*/ 70 h 83"/>
                <a:gd name="T20" fmla="*/ 57 w 83"/>
                <a:gd name="T21" fmla="*/ 70 h 83"/>
                <a:gd name="T22" fmla="*/ 64 w 83"/>
                <a:gd name="T23" fmla="*/ 75 h 83"/>
                <a:gd name="T24" fmla="*/ 73 w 83"/>
                <a:gd name="T25" fmla="*/ 68 h 83"/>
                <a:gd name="T26" fmla="*/ 73 w 83"/>
                <a:gd name="T27" fmla="*/ 59 h 83"/>
                <a:gd name="T28" fmla="*/ 70 w 83"/>
                <a:gd name="T29" fmla="*/ 55 h 83"/>
                <a:gd name="T30" fmla="*/ 73 w 83"/>
                <a:gd name="T31" fmla="*/ 51 h 83"/>
                <a:gd name="T32" fmla="*/ 83 w 83"/>
                <a:gd name="T33" fmla="*/ 44 h 83"/>
                <a:gd name="T34" fmla="*/ 76 w 83"/>
                <a:gd name="T35" fmla="*/ 31 h 83"/>
                <a:gd name="T36" fmla="*/ 72 w 83"/>
                <a:gd name="T37" fmla="*/ 31 h 83"/>
                <a:gd name="T38" fmla="*/ 70 w 83"/>
                <a:gd name="T39" fmla="*/ 26 h 83"/>
                <a:gd name="T40" fmla="*/ 73 w 83"/>
                <a:gd name="T41" fmla="*/ 14 h 83"/>
                <a:gd name="T42" fmla="*/ 64 w 83"/>
                <a:gd name="T43" fmla="*/ 8 h 83"/>
                <a:gd name="T44" fmla="*/ 57 w 83"/>
                <a:gd name="T45" fmla="*/ 12 h 83"/>
                <a:gd name="T46" fmla="*/ 55 w 83"/>
                <a:gd name="T47" fmla="*/ 12 h 83"/>
                <a:gd name="T48" fmla="*/ 51 w 83"/>
                <a:gd name="T49" fmla="*/ 10 h 83"/>
                <a:gd name="T50" fmla="*/ 45 w 83"/>
                <a:gd name="T51" fmla="*/ 0 h 83"/>
                <a:gd name="T52" fmla="*/ 32 w 83"/>
                <a:gd name="T53" fmla="*/ 6 h 83"/>
                <a:gd name="T54" fmla="*/ 31 w 83"/>
                <a:gd name="T55" fmla="*/ 11 h 83"/>
                <a:gd name="T56" fmla="*/ 27 w 83"/>
                <a:gd name="T57" fmla="*/ 12 h 83"/>
                <a:gd name="T58" fmla="*/ 24 w 83"/>
                <a:gd name="T59" fmla="*/ 10 h 83"/>
                <a:gd name="T60" fmla="*/ 14 w 83"/>
                <a:gd name="T61" fmla="*/ 10 h 83"/>
                <a:gd name="T62" fmla="*/ 10 w 83"/>
                <a:gd name="T63" fmla="*/ 23 h 83"/>
                <a:gd name="T64" fmla="*/ 13 w 83"/>
                <a:gd name="T65" fmla="*/ 27 h 83"/>
                <a:gd name="T66" fmla="*/ 10 w 83"/>
                <a:gd name="T67" fmla="*/ 31 h 83"/>
                <a:gd name="T68" fmla="*/ 0 w 83"/>
                <a:gd name="T69" fmla="*/ 38 h 83"/>
                <a:gd name="T70" fmla="*/ 6 w 83"/>
                <a:gd name="T71" fmla="*/ 51 h 83"/>
                <a:gd name="T72" fmla="*/ 11 w 83"/>
                <a:gd name="T73" fmla="*/ 52 h 83"/>
                <a:gd name="T74" fmla="*/ 41 w 83"/>
                <a:gd name="T75" fmla="*/ 28 h 83"/>
                <a:gd name="T76" fmla="*/ 41 w 83"/>
                <a:gd name="T77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83">
                  <a:moveTo>
                    <a:pt x="11" y="52"/>
                  </a:moveTo>
                  <a:cubicBezTo>
                    <a:pt x="12" y="53"/>
                    <a:pt x="12" y="54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7" y="62"/>
                    <a:pt x="7" y="66"/>
                    <a:pt x="10" y="68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4"/>
                    <a:pt x="17" y="75"/>
                    <a:pt x="19" y="75"/>
                  </a:cubicBezTo>
                  <a:cubicBezTo>
                    <a:pt x="21" y="75"/>
                    <a:pt x="22" y="74"/>
                    <a:pt x="24" y="73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7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0"/>
                    <a:pt x="30" y="71"/>
                    <a:pt x="31" y="71"/>
                  </a:cubicBezTo>
                  <a:cubicBezTo>
                    <a:pt x="31" y="71"/>
                    <a:pt x="32" y="72"/>
                    <a:pt x="32" y="72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80"/>
                    <a:pt x="35" y="83"/>
                    <a:pt x="38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3"/>
                    <a:pt x="51" y="80"/>
                    <a:pt x="51" y="76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3" y="71"/>
                    <a:pt x="54" y="70"/>
                    <a:pt x="55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1" y="74"/>
                    <a:pt x="62" y="75"/>
                    <a:pt x="64" y="75"/>
                  </a:cubicBezTo>
                  <a:cubicBezTo>
                    <a:pt x="66" y="75"/>
                    <a:pt x="67" y="74"/>
                    <a:pt x="69" y="73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4" y="67"/>
                    <a:pt x="75" y="65"/>
                    <a:pt x="75" y="64"/>
                  </a:cubicBezTo>
                  <a:cubicBezTo>
                    <a:pt x="75" y="62"/>
                    <a:pt x="74" y="60"/>
                    <a:pt x="73" y="59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0" y="56"/>
                    <a:pt x="70" y="55"/>
                    <a:pt x="70" y="55"/>
                  </a:cubicBezTo>
                  <a:cubicBezTo>
                    <a:pt x="71" y="54"/>
                    <a:pt x="71" y="53"/>
                    <a:pt x="72" y="52"/>
                  </a:cubicBezTo>
                  <a:cubicBezTo>
                    <a:pt x="72" y="51"/>
                    <a:pt x="72" y="51"/>
                    <a:pt x="73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0" y="51"/>
                    <a:pt x="83" y="48"/>
                    <a:pt x="83" y="4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4"/>
                    <a:pt x="80" y="31"/>
                    <a:pt x="76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29"/>
                    <a:pt x="71" y="28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6" y="21"/>
                    <a:pt x="76" y="16"/>
                    <a:pt x="73" y="1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7" y="8"/>
                    <a:pt x="66" y="8"/>
                    <a:pt x="64" y="8"/>
                  </a:cubicBezTo>
                  <a:cubicBezTo>
                    <a:pt x="62" y="8"/>
                    <a:pt x="61" y="8"/>
                    <a:pt x="59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3" y="11"/>
                    <a:pt x="52" y="11"/>
                  </a:cubicBezTo>
                  <a:cubicBezTo>
                    <a:pt x="52" y="11"/>
                    <a:pt x="51" y="10"/>
                    <a:pt x="51" y="1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3"/>
                    <a:pt x="48" y="0"/>
                    <a:pt x="4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2" y="3"/>
                    <a:pt x="32" y="6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1" y="11"/>
                    <a:pt x="31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17" y="8"/>
                    <a:pt x="16" y="8"/>
                    <a:pt x="14" y="1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6"/>
                    <a:pt x="7" y="21"/>
                    <a:pt x="10" y="23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2" y="28"/>
                    <a:pt x="12" y="29"/>
                    <a:pt x="11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1"/>
                    <a:pt x="6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1" y="52"/>
                  </a:cubicBezTo>
                  <a:close/>
                  <a:moveTo>
                    <a:pt x="29" y="41"/>
                  </a:moveTo>
                  <a:cubicBezTo>
                    <a:pt x="29" y="34"/>
                    <a:pt x="34" y="28"/>
                    <a:pt x="41" y="28"/>
                  </a:cubicBezTo>
                  <a:cubicBezTo>
                    <a:pt x="48" y="28"/>
                    <a:pt x="54" y="34"/>
                    <a:pt x="54" y="41"/>
                  </a:cubicBezTo>
                  <a:cubicBezTo>
                    <a:pt x="54" y="48"/>
                    <a:pt x="48" y="54"/>
                    <a:pt x="41" y="54"/>
                  </a:cubicBezTo>
                  <a:cubicBezTo>
                    <a:pt x="34" y="54"/>
                    <a:pt x="29" y="48"/>
                    <a:pt x="29" y="41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0" name="Freeform 31"/>
            <p:cNvSpPr>
              <a:spLocks/>
            </p:cNvSpPr>
            <p:nvPr/>
          </p:nvSpPr>
          <p:spPr bwMode="auto">
            <a:xfrm>
              <a:off x="1615717" y="2058476"/>
              <a:ext cx="2466538" cy="1482470"/>
            </a:xfrm>
            <a:custGeom>
              <a:avLst/>
              <a:gdLst>
                <a:gd name="T0" fmla="*/ 554 w 573"/>
                <a:gd name="T1" fmla="*/ 0 h 343"/>
                <a:gd name="T2" fmla="*/ 287 w 573"/>
                <a:gd name="T3" fmla="*/ 0 h 343"/>
                <a:gd name="T4" fmla="*/ 19 w 573"/>
                <a:gd name="T5" fmla="*/ 0 h 343"/>
                <a:gd name="T6" fmla="*/ 2 w 573"/>
                <a:gd name="T7" fmla="*/ 16 h 343"/>
                <a:gd name="T8" fmla="*/ 2 w 573"/>
                <a:gd name="T9" fmla="*/ 343 h 343"/>
                <a:gd name="T10" fmla="*/ 571 w 573"/>
                <a:gd name="T11" fmla="*/ 343 h 343"/>
                <a:gd name="T12" fmla="*/ 571 w 573"/>
                <a:gd name="T13" fmla="*/ 16 h 343"/>
                <a:gd name="T14" fmla="*/ 554 w 573"/>
                <a:gd name="T1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343">
                  <a:moveTo>
                    <a:pt x="554" y="0"/>
                  </a:moveTo>
                  <a:cubicBezTo>
                    <a:pt x="536" y="0"/>
                    <a:pt x="287" y="0"/>
                    <a:pt x="287" y="0"/>
                  </a:cubicBezTo>
                  <a:cubicBezTo>
                    <a:pt x="287" y="0"/>
                    <a:pt x="37" y="0"/>
                    <a:pt x="19" y="0"/>
                  </a:cubicBezTo>
                  <a:cubicBezTo>
                    <a:pt x="0" y="0"/>
                    <a:pt x="2" y="16"/>
                    <a:pt x="2" y="16"/>
                  </a:cubicBezTo>
                  <a:cubicBezTo>
                    <a:pt x="2" y="343"/>
                    <a:pt x="2" y="343"/>
                    <a:pt x="2" y="343"/>
                  </a:cubicBezTo>
                  <a:cubicBezTo>
                    <a:pt x="571" y="343"/>
                    <a:pt x="571" y="343"/>
                    <a:pt x="571" y="343"/>
                  </a:cubicBezTo>
                  <a:cubicBezTo>
                    <a:pt x="571" y="16"/>
                    <a:pt x="571" y="16"/>
                    <a:pt x="571" y="16"/>
                  </a:cubicBezTo>
                  <a:cubicBezTo>
                    <a:pt x="571" y="16"/>
                    <a:pt x="573" y="0"/>
                    <a:pt x="554" y="0"/>
                  </a:cubicBezTo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1" name="Freeform 32"/>
            <p:cNvSpPr>
              <a:spLocks/>
            </p:cNvSpPr>
            <p:nvPr/>
          </p:nvSpPr>
          <p:spPr bwMode="auto">
            <a:xfrm>
              <a:off x="1706666" y="2136691"/>
              <a:ext cx="2290098" cy="1347865"/>
            </a:xfrm>
            <a:custGeom>
              <a:avLst/>
              <a:gdLst>
                <a:gd name="T0" fmla="*/ 524 w 532"/>
                <a:gd name="T1" fmla="*/ 312 h 312"/>
                <a:gd name="T2" fmla="*/ 8 w 532"/>
                <a:gd name="T3" fmla="*/ 312 h 312"/>
                <a:gd name="T4" fmla="*/ 0 w 532"/>
                <a:gd name="T5" fmla="*/ 304 h 312"/>
                <a:gd name="T6" fmla="*/ 0 w 532"/>
                <a:gd name="T7" fmla="*/ 8 h 312"/>
                <a:gd name="T8" fmla="*/ 8 w 532"/>
                <a:gd name="T9" fmla="*/ 0 h 312"/>
                <a:gd name="T10" fmla="*/ 524 w 532"/>
                <a:gd name="T11" fmla="*/ 0 h 312"/>
                <a:gd name="T12" fmla="*/ 532 w 532"/>
                <a:gd name="T13" fmla="*/ 8 h 312"/>
                <a:gd name="T14" fmla="*/ 532 w 532"/>
                <a:gd name="T15" fmla="*/ 304 h 312"/>
                <a:gd name="T16" fmla="*/ 524 w 532"/>
                <a:gd name="T17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2" h="312">
                  <a:moveTo>
                    <a:pt x="524" y="312"/>
                  </a:moveTo>
                  <a:cubicBezTo>
                    <a:pt x="8" y="312"/>
                    <a:pt x="8" y="312"/>
                    <a:pt x="8" y="312"/>
                  </a:cubicBezTo>
                  <a:cubicBezTo>
                    <a:pt x="4" y="312"/>
                    <a:pt x="0" y="308"/>
                    <a:pt x="0" y="30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28" y="0"/>
                    <a:pt x="532" y="4"/>
                    <a:pt x="532" y="8"/>
                  </a:cubicBezTo>
                  <a:cubicBezTo>
                    <a:pt x="532" y="304"/>
                    <a:pt x="532" y="304"/>
                    <a:pt x="532" y="304"/>
                  </a:cubicBezTo>
                  <a:cubicBezTo>
                    <a:pt x="532" y="308"/>
                    <a:pt x="528" y="312"/>
                    <a:pt x="524" y="31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2" name="Rectangle 33"/>
            <p:cNvSpPr>
              <a:spLocks noChangeArrowheads="1"/>
            </p:cNvSpPr>
            <p:nvPr/>
          </p:nvSpPr>
          <p:spPr bwMode="auto">
            <a:xfrm>
              <a:off x="1331956" y="3531850"/>
              <a:ext cx="3030422" cy="5638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3" name="Rectangle 35"/>
            <p:cNvSpPr>
              <a:spLocks noChangeArrowheads="1"/>
            </p:cNvSpPr>
            <p:nvPr/>
          </p:nvSpPr>
          <p:spPr bwMode="auto">
            <a:xfrm>
              <a:off x="1331956" y="3531850"/>
              <a:ext cx="145518" cy="56389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4" name="Freeform 36"/>
            <p:cNvSpPr>
              <a:spLocks/>
            </p:cNvSpPr>
            <p:nvPr/>
          </p:nvSpPr>
          <p:spPr bwMode="auto">
            <a:xfrm>
              <a:off x="1331956" y="3588238"/>
              <a:ext cx="3024966" cy="34561"/>
            </a:xfrm>
            <a:custGeom>
              <a:avLst/>
              <a:gdLst>
                <a:gd name="T0" fmla="*/ 352 w 703"/>
                <a:gd name="T1" fmla="*/ 0 h 8"/>
                <a:gd name="T2" fmla="*/ 0 w 703"/>
                <a:gd name="T3" fmla="*/ 0 h 8"/>
                <a:gd name="T4" fmla="*/ 24 w 703"/>
                <a:gd name="T5" fmla="*/ 8 h 8"/>
                <a:gd name="T6" fmla="*/ 352 w 703"/>
                <a:gd name="T7" fmla="*/ 8 h 8"/>
                <a:gd name="T8" fmla="*/ 680 w 703"/>
                <a:gd name="T9" fmla="*/ 8 h 8"/>
                <a:gd name="T10" fmla="*/ 703 w 703"/>
                <a:gd name="T11" fmla="*/ 0 h 8"/>
                <a:gd name="T12" fmla="*/ 352 w 70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3" h="8">
                  <a:moveTo>
                    <a:pt x="3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8"/>
                    <a:pt x="24" y="8"/>
                  </a:cubicBezTo>
                  <a:cubicBezTo>
                    <a:pt x="40" y="8"/>
                    <a:pt x="352" y="8"/>
                    <a:pt x="352" y="8"/>
                  </a:cubicBezTo>
                  <a:cubicBezTo>
                    <a:pt x="352" y="8"/>
                    <a:pt x="664" y="8"/>
                    <a:pt x="680" y="8"/>
                  </a:cubicBezTo>
                  <a:cubicBezTo>
                    <a:pt x="695" y="8"/>
                    <a:pt x="703" y="0"/>
                    <a:pt x="703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5" name="Oval 37"/>
            <p:cNvSpPr>
              <a:spLocks noChangeArrowheads="1"/>
            </p:cNvSpPr>
            <p:nvPr/>
          </p:nvSpPr>
          <p:spPr bwMode="auto">
            <a:xfrm>
              <a:off x="2828976" y="2074846"/>
              <a:ext cx="34561" cy="34561"/>
            </a:xfrm>
            <a:prstGeom prst="ellipse">
              <a:avLst/>
            </a:pr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6" name="Oval 38"/>
            <p:cNvSpPr>
              <a:spLocks noChangeArrowheads="1"/>
            </p:cNvSpPr>
            <p:nvPr/>
          </p:nvSpPr>
          <p:spPr bwMode="auto">
            <a:xfrm>
              <a:off x="2838072" y="2083941"/>
              <a:ext cx="21828" cy="21828"/>
            </a:xfrm>
            <a:prstGeom prst="ellipse">
              <a:avLst/>
            </a:prstGeom>
            <a:solidFill>
              <a:srgbClr val="425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7" name="Freeform 40"/>
            <p:cNvSpPr>
              <a:spLocks/>
            </p:cNvSpPr>
            <p:nvPr/>
          </p:nvSpPr>
          <p:spPr bwMode="auto">
            <a:xfrm>
              <a:off x="2296015" y="2862465"/>
              <a:ext cx="163708" cy="414728"/>
            </a:xfrm>
            <a:custGeom>
              <a:avLst/>
              <a:gdLst>
                <a:gd name="T0" fmla="*/ 64 w 90"/>
                <a:gd name="T1" fmla="*/ 228 h 228"/>
                <a:gd name="T2" fmla="*/ 90 w 90"/>
                <a:gd name="T3" fmla="*/ 221 h 228"/>
                <a:gd name="T4" fmla="*/ 26 w 90"/>
                <a:gd name="T5" fmla="*/ 0 h 228"/>
                <a:gd name="T6" fmla="*/ 0 w 90"/>
                <a:gd name="T7" fmla="*/ 7 h 228"/>
                <a:gd name="T8" fmla="*/ 64 w 90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28">
                  <a:moveTo>
                    <a:pt x="64" y="228"/>
                  </a:moveTo>
                  <a:lnTo>
                    <a:pt x="90" y="221"/>
                  </a:lnTo>
                  <a:lnTo>
                    <a:pt x="26" y="0"/>
                  </a:lnTo>
                  <a:lnTo>
                    <a:pt x="0" y="7"/>
                  </a:lnTo>
                  <a:lnTo>
                    <a:pt x="64" y="22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8" name="Freeform 41"/>
            <p:cNvSpPr>
              <a:spLocks/>
            </p:cNvSpPr>
            <p:nvPr/>
          </p:nvSpPr>
          <p:spPr bwMode="auto">
            <a:xfrm>
              <a:off x="1701208" y="2835180"/>
              <a:ext cx="723954" cy="653015"/>
            </a:xfrm>
            <a:custGeom>
              <a:avLst/>
              <a:gdLst>
                <a:gd name="T0" fmla="*/ 0 w 398"/>
                <a:gd name="T1" fmla="*/ 359 h 359"/>
                <a:gd name="T2" fmla="*/ 398 w 398"/>
                <a:gd name="T3" fmla="*/ 264 h 359"/>
                <a:gd name="T4" fmla="*/ 320 w 398"/>
                <a:gd name="T5" fmla="*/ 0 h 359"/>
                <a:gd name="T6" fmla="*/ 3 w 398"/>
                <a:gd name="T7" fmla="*/ 95 h 359"/>
                <a:gd name="T8" fmla="*/ 0 w 398"/>
                <a:gd name="T9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359">
                  <a:moveTo>
                    <a:pt x="0" y="359"/>
                  </a:moveTo>
                  <a:lnTo>
                    <a:pt x="398" y="264"/>
                  </a:lnTo>
                  <a:lnTo>
                    <a:pt x="320" y="0"/>
                  </a:lnTo>
                  <a:lnTo>
                    <a:pt x="3" y="95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8D8E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9" name="Freeform 42"/>
            <p:cNvSpPr>
              <a:spLocks/>
            </p:cNvSpPr>
            <p:nvPr/>
          </p:nvSpPr>
          <p:spPr bwMode="auto">
            <a:xfrm>
              <a:off x="2299653" y="3233537"/>
              <a:ext cx="69121" cy="72759"/>
            </a:xfrm>
            <a:custGeom>
              <a:avLst/>
              <a:gdLst>
                <a:gd name="T0" fmla="*/ 15 w 16"/>
                <a:gd name="T1" fmla="*/ 6 h 17"/>
                <a:gd name="T2" fmla="*/ 10 w 16"/>
                <a:gd name="T3" fmla="*/ 15 h 17"/>
                <a:gd name="T4" fmla="*/ 1 w 16"/>
                <a:gd name="T5" fmla="*/ 10 h 17"/>
                <a:gd name="T6" fmla="*/ 6 w 16"/>
                <a:gd name="T7" fmla="*/ 1 h 17"/>
                <a:gd name="T8" fmla="*/ 15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5" y="6"/>
                  </a:moveTo>
                  <a:cubicBezTo>
                    <a:pt x="16" y="10"/>
                    <a:pt x="14" y="14"/>
                    <a:pt x="10" y="15"/>
                  </a:cubicBezTo>
                  <a:cubicBezTo>
                    <a:pt x="7" y="17"/>
                    <a:pt x="3" y="14"/>
                    <a:pt x="1" y="10"/>
                  </a:cubicBezTo>
                  <a:cubicBezTo>
                    <a:pt x="0" y="7"/>
                    <a:pt x="2" y="3"/>
                    <a:pt x="6" y="1"/>
                  </a:cubicBezTo>
                  <a:cubicBezTo>
                    <a:pt x="10" y="0"/>
                    <a:pt x="14" y="2"/>
                    <a:pt x="15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0" name="Freeform 43"/>
            <p:cNvSpPr>
              <a:spLocks/>
            </p:cNvSpPr>
            <p:nvPr/>
          </p:nvSpPr>
          <p:spPr bwMode="auto">
            <a:xfrm>
              <a:off x="2576139" y="2558695"/>
              <a:ext cx="412909" cy="734868"/>
            </a:xfrm>
            <a:custGeom>
              <a:avLst/>
              <a:gdLst>
                <a:gd name="T0" fmla="*/ 93 w 96"/>
                <a:gd name="T1" fmla="*/ 141 h 170"/>
                <a:gd name="T2" fmla="*/ 82 w 96"/>
                <a:gd name="T3" fmla="*/ 161 h 170"/>
                <a:gd name="T4" fmla="*/ 60 w 96"/>
                <a:gd name="T5" fmla="*/ 168 h 170"/>
                <a:gd name="T6" fmla="*/ 40 w 96"/>
                <a:gd name="T7" fmla="*/ 157 h 170"/>
                <a:gd name="T8" fmla="*/ 3 w 96"/>
                <a:gd name="T9" fmla="*/ 29 h 170"/>
                <a:gd name="T10" fmla="*/ 14 w 96"/>
                <a:gd name="T11" fmla="*/ 9 h 170"/>
                <a:gd name="T12" fmla="*/ 36 w 96"/>
                <a:gd name="T13" fmla="*/ 2 h 170"/>
                <a:gd name="T14" fmla="*/ 56 w 96"/>
                <a:gd name="T15" fmla="*/ 13 h 170"/>
                <a:gd name="T16" fmla="*/ 93 w 96"/>
                <a:gd name="T17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70">
                  <a:moveTo>
                    <a:pt x="93" y="141"/>
                  </a:moveTo>
                  <a:cubicBezTo>
                    <a:pt x="96" y="150"/>
                    <a:pt x="91" y="159"/>
                    <a:pt x="82" y="161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2" y="170"/>
                    <a:pt x="43" y="165"/>
                    <a:pt x="40" y="15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0"/>
                    <a:pt x="5" y="11"/>
                    <a:pt x="14" y="9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45" y="0"/>
                    <a:pt x="53" y="5"/>
                    <a:pt x="56" y="13"/>
                  </a:cubicBezTo>
                  <a:cubicBezTo>
                    <a:pt x="93" y="141"/>
                    <a:pt x="93" y="141"/>
                    <a:pt x="93" y="141"/>
                  </a:cubicBezTo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1" name="Freeform 44"/>
            <p:cNvSpPr>
              <a:spLocks/>
            </p:cNvSpPr>
            <p:nvPr/>
          </p:nvSpPr>
          <p:spPr bwMode="auto">
            <a:xfrm>
              <a:off x="3411050" y="1807456"/>
              <a:ext cx="429280" cy="432917"/>
            </a:xfrm>
            <a:custGeom>
              <a:avLst/>
              <a:gdLst>
                <a:gd name="T0" fmla="*/ 93 w 100"/>
                <a:gd name="T1" fmla="*/ 38 h 100"/>
                <a:gd name="T2" fmla="*/ 63 w 100"/>
                <a:gd name="T3" fmla="*/ 93 h 100"/>
                <a:gd name="T4" fmla="*/ 7 w 100"/>
                <a:gd name="T5" fmla="*/ 63 h 100"/>
                <a:gd name="T6" fmla="*/ 37 w 100"/>
                <a:gd name="T7" fmla="*/ 7 h 100"/>
                <a:gd name="T8" fmla="*/ 93 w 100"/>
                <a:gd name="T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93" y="38"/>
                  </a:moveTo>
                  <a:cubicBezTo>
                    <a:pt x="100" y="62"/>
                    <a:pt x="86" y="86"/>
                    <a:pt x="63" y="93"/>
                  </a:cubicBezTo>
                  <a:cubicBezTo>
                    <a:pt x="39" y="100"/>
                    <a:pt x="14" y="87"/>
                    <a:pt x="7" y="63"/>
                  </a:cubicBezTo>
                  <a:cubicBezTo>
                    <a:pt x="0" y="39"/>
                    <a:pt x="14" y="14"/>
                    <a:pt x="37" y="7"/>
                  </a:cubicBezTo>
                  <a:cubicBezTo>
                    <a:pt x="61" y="0"/>
                    <a:pt x="86" y="14"/>
                    <a:pt x="93" y="3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2" name="Freeform 45"/>
            <p:cNvSpPr>
              <a:spLocks/>
            </p:cNvSpPr>
            <p:nvPr/>
          </p:nvSpPr>
          <p:spPr bwMode="auto">
            <a:xfrm>
              <a:off x="3440154" y="1829284"/>
              <a:ext cx="280123" cy="462021"/>
            </a:xfrm>
            <a:custGeom>
              <a:avLst/>
              <a:gdLst>
                <a:gd name="T0" fmla="*/ 74 w 154"/>
                <a:gd name="T1" fmla="*/ 254 h 254"/>
                <a:gd name="T2" fmla="*/ 154 w 154"/>
                <a:gd name="T3" fmla="*/ 202 h 254"/>
                <a:gd name="T4" fmla="*/ 95 w 154"/>
                <a:gd name="T5" fmla="*/ 0 h 254"/>
                <a:gd name="T6" fmla="*/ 0 w 154"/>
                <a:gd name="T7" fmla="*/ 0 h 254"/>
                <a:gd name="T8" fmla="*/ 74 w 154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54">
                  <a:moveTo>
                    <a:pt x="74" y="254"/>
                  </a:moveTo>
                  <a:lnTo>
                    <a:pt x="154" y="202"/>
                  </a:lnTo>
                  <a:lnTo>
                    <a:pt x="95" y="0"/>
                  </a:lnTo>
                  <a:lnTo>
                    <a:pt x="0" y="0"/>
                  </a:lnTo>
                  <a:lnTo>
                    <a:pt x="74" y="2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3" name="Freeform 46"/>
            <p:cNvSpPr>
              <a:spLocks/>
            </p:cNvSpPr>
            <p:nvPr/>
          </p:nvSpPr>
          <p:spPr bwMode="auto">
            <a:xfrm>
              <a:off x="3440154" y="1829284"/>
              <a:ext cx="280123" cy="462021"/>
            </a:xfrm>
            <a:custGeom>
              <a:avLst/>
              <a:gdLst>
                <a:gd name="T0" fmla="*/ 74 w 154"/>
                <a:gd name="T1" fmla="*/ 254 h 254"/>
                <a:gd name="T2" fmla="*/ 154 w 154"/>
                <a:gd name="T3" fmla="*/ 202 h 254"/>
                <a:gd name="T4" fmla="*/ 95 w 154"/>
                <a:gd name="T5" fmla="*/ 0 h 254"/>
                <a:gd name="T6" fmla="*/ 0 w 154"/>
                <a:gd name="T7" fmla="*/ 0 h 254"/>
                <a:gd name="T8" fmla="*/ 74 w 154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54">
                  <a:moveTo>
                    <a:pt x="74" y="254"/>
                  </a:moveTo>
                  <a:lnTo>
                    <a:pt x="154" y="202"/>
                  </a:lnTo>
                  <a:lnTo>
                    <a:pt x="95" y="0"/>
                  </a:lnTo>
                  <a:lnTo>
                    <a:pt x="0" y="0"/>
                  </a:lnTo>
                  <a:lnTo>
                    <a:pt x="74" y="2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4" name="Freeform 47"/>
            <p:cNvSpPr>
              <a:spLocks/>
            </p:cNvSpPr>
            <p:nvPr/>
          </p:nvSpPr>
          <p:spPr bwMode="auto">
            <a:xfrm>
              <a:off x="2223256" y="2156701"/>
              <a:ext cx="429280" cy="432917"/>
            </a:xfrm>
            <a:custGeom>
              <a:avLst/>
              <a:gdLst>
                <a:gd name="T0" fmla="*/ 93 w 100"/>
                <a:gd name="T1" fmla="*/ 38 h 100"/>
                <a:gd name="T2" fmla="*/ 62 w 100"/>
                <a:gd name="T3" fmla="*/ 93 h 100"/>
                <a:gd name="T4" fmla="*/ 7 w 100"/>
                <a:gd name="T5" fmla="*/ 63 h 100"/>
                <a:gd name="T6" fmla="*/ 37 w 100"/>
                <a:gd name="T7" fmla="*/ 7 h 100"/>
                <a:gd name="T8" fmla="*/ 93 w 100"/>
                <a:gd name="T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93" y="38"/>
                  </a:moveTo>
                  <a:cubicBezTo>
                    <a:pt x="100" y="62"/>
                    <a:pt x="86" y="86"/>
                    <a:pt x="62" y="93"/>
                  </a:cubicBezTo>
                  <a:cubicBezTo>
                    <a:pt x="38" y="100"/>
                    <a:pt x="13" y="87"/>
                    <a:pt x="7" y="63"/>
                  </a:cubicBezTo>
                  <a:cubicBezTo>
                    <a:pt x="0" y="39"/>
                    <a:pt x="13" y="14"/>
                    <a:pt x="37" y="7"/>
                  </a:cubicBezTo>
                  <a:cubicBezTo>
                    <a:pt x="61" y="0"/>
                    <a:pt x="86" y="14"/>
                    <a:pt x="93" y="38"/>
                  </a:cubicBezTo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5" name="Freeform 48"/>
            <p:cNvSpPr>
              <a:spLocks/>
            </p:cNvSpPr>
            <p:nvPr/>
          </p:nvSpPr>
          <p:spPr bwMode="auto">
            <a:xfrm>
              <a:off x="3341929" y="1445479"/>
              <a:ext cx="447469" cy="1195071"/>
            </a:xfrm>
            <a:custGeom>
              <a:avLst/>
              <a:gdLst>
                <a:gd name="T0" fmla="*/ 102 w 104"/>
                <a:gd name="T1" fmla="*/ 257 h 277"/>
                <a:gd name="T2" fmla="*/ 92 w 104"/>
                <a:gd name="T3" fmla="*/ 274 h 277"/>
                <a:gd name="T4" fmla="*/ 74 w 104"/>
                <a:gd name="T5" fmla="*/ 265 h 277"/>
                <a:gd name="T6" fmla="*/ 3 w 104"/>
                <a:gd name="T7" fmla="*/ 20 h 277"/>
                <a:gd name="T8" fmla="*/ 12 w 104"/>
                <a:gd name="T9" fmla="*/ 2 h 277"/>
                <a:gd name="T10" fmla="*/ 30 w 104"/>
                <a:gd name="T11" fmla="*/ 12 h 277"/>
                <a:gd name="T12" fmla="*/ 102 w 104"/>
                <a:gd name="T13" fmla="*/ 2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77">
                  <a:moveTo>
                    <a:pt x="102" y="257"/>
                  </a:moveTo>
                  <a:cubicBezTo>
                    <a:pt x="104" y="264"/>
                    <a:pt x="100" y="272"/>
                    <a:pt x="92" y="274"/>
                  </a:cubicBezTo>
                  <a:cubicBezTo>
                    <a:pt x="84" y="277"/>
                    <a:pt x="76" y="272"/>
                    <a:pt x="74" y="26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13"/>
                    <a:pt x="5" y="5"/>
                    <a:pt x="12" y="2"/>
                  </a:cubicBezTo>
                  <a:cubicBezTo>
                    <a:pt x="20" y="0"/>
                    <a:pt x="28" y="5"/>
                    <a:pt x="30" y="12"/>
                  </a:cubicBezTo>
                  <a:cubicBezTo>
                    <a:pt x="102" y="257"/>
                    <a:pt x="102" y="257"/>
                    <a:pt x="102" y="25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6" name="Freeform 49"/>
            <p:cNvSpPr>
              <a:spLocks/>
            </p:cNvSpPr>
            <p:nvPr/>
          </p:nvSpPr>
          <p:spPr bwMode="auto">
            <a:xfrm>
              <a:off x="2374231" y="2036648"/>
              <a:ext cx="467479" cy="578436"/>
            </a:xfrm>
            <a:custGeom>
              <a:avLst/>
              <a:gdLst>
                <a:gd name="T0" fmla="*/ 106 w 109"/>
                <a:gd name="T1" fmla="*/ 97 h 134"/>
                <a:gd name="T2" fmla="*/ 96 w 109"/>
                <a:gd name="T3" fmla="*/ 117 h 134"/>
                <a:gd name="T4" fmla="*/ 47 w 109"/>
                <a:gd name="T5" fmla="*/ 131 h 134"/>
                <a:gd name="T6" fmla="*/ 27 w 109"/>
                <a:gd name="T7" fmla="*/ 120 h 134"/>
                <a:gd name="T8" fmla="*/ 2 w 109"/>
                <a:gd name="T9" fmla="*/ 36 h 134"/>
                <a:gd name="T10" fmla="*/ 13 w 109"/>
                <a:gd name="T11" fmla="*/ 16 h 134"/>
                <a:gd name="T12" fmla="*/ 62 w 109"/>
                <a:gd name="T13" fmla="*/ 2 h 134"/>
                <a:gd name="T14" fmla="*/ 82 w 109"/>
                <a:gd name="T15" fmla="*/ 13 h 134"/>
                <a:gd name="T16" fmla="*/ 106 w 109"/>
                <a:gd name="T17" fmla="*/ 9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34">
                  <a:moveTo>
                    <a:pt x="106" y="97"/>
                  </a:moveTo>
                  <a:cubicBezTo>
                    <a:pt x="109" y="106"/>
                    <a:pt x="104" y="115"/>
                    <a:pt x="96" y="117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38" y="134"/>
                    <a:pt x="29" y="129"/>
                    <a:pt x="27" y="12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28"/>
                    <a:pt x="5" y="19"/>
                    <a:pt x="13" y="16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70" y="0"/>
                    <a:pt x="79" y="4"/>
                    <a:pt x="82" y="13"/>
                  </a:cubicBezTo>
                  <a:cubicBezTo>
                    <a:pt x="106" y="97"/>
                    <a:pt x="106" y="97"/>
                    <a:pt x="106" y="97"/>
                  </a:cubicBezTo>
                </a:path>
              </a:pathLst>
            </a:custGeom>
            <a:solidFill>
              <a:srgbClr val="F364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7" name="Freeform 50"/>
            <p:cNvSpPr>
              <a:spLocks/>
            </p:cNvSpPr>
            <p:nvPr/>
          </p:nvSpPr>
          <p:spPr bwMode="auto">
            <a:xfrm>
              <a:off x="2727113" y="1530971"/>
              <a:ext cx="933138" cy="1058647"/>
            </a:xfrm>
            <a:custGeom>
              <a:avLst/>
              <a:gdLst>
                <a:gd name="T0" fmla="*/ 0 w 217"/>
                <a:gd name="T1" fmla="*/ 130 h 245"/>
                <a:gd name="T2" fmla="*/ 12 w 217"/>
                <a:gd name="T3" fmla="*/ 172 h 245"/>
                <a:gd name="T4" fmla="*/ 24 w 217"/>
                <a:gd name="T5" fmla="*/ 214 h 245"/>
                <a:gd name="T6" fmla="*/ 217 w 217"/>
                <a:gd name="T7" fmla="*/ 245 h 245"/>
                <a:gd name="T8" fmla="*/ 181 w 217"/>
                <a:gd name="T9" fmla="*/ 122 h 245"/>
                <a:gd name="T10" fmla="*/ 146 w 217"/>
                <a:gd name="T11" fmla="*/ 0 h 245"/>
                <a:gd name="T12" fmla="*/ 0 w 217"/>
                <a:gd name="T13" fmla="*/ 13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45">
                  <a:moveTo>
                    <a:pt x="0" y="130"/>
                  </a:moveTo>
                  <a:cubicBezTo>
                    <a:pt x="12" y="172"/>
                    <a:pt x="12" y="172"/>
                    <a:pt x="12" y="172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24" y="214"/>
                    <a:pt x="125" y="194"/>
                    <a:pt x="217" y="245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95" y="92"/>
                    <a:pt x="0" y="130"/>
                    <a:pt x="0" y="130"/>
                  </a:cubicBezTo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8" name="Freeform 51"/>
            <p:cNvSpPr>
              <a:spLocks/>
            </p:cNvSpPr>
            <p:nvPr/>
          </p:nvSpPr>
          <p:spPr bwMode="auto">
            <a:xfrm>
              <a:off x="2476094" y="2516859"/>
              <a:ext cx="5458" cy="16371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0 h 9"/>
                <a:gd name="T4" fmla="*/ 3 w 3"/>
                <a:gd name="T5" fmla="*/ 9 h 9"/>
                <a:gd name="T6" fmla="*/ 0 w 3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0"/>
                  </a:lnTo>
                  <a:lnTo>
                    <a:pt x="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9" name="Freeform 52"/>
            <p:cNvSpPr>
              <a:spLocks/>
            </p:cNvSpPr>
            <p:nvPr/>
          </p:nvSpPr>
          <p:spPr bwMode="auto">
            <a:xfrm>
              <a:off x="2476094" y="2516859"/>
              <a:ext cx="5458" cy="16371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0 h 9"/>
                <a:gd name="T4" fmla="*/ 3 w 3"/>
                <a:gd name="T5" fmla="*/ 9 h 9"/>
                <a:gd name="T6" fmla="*/ 0 w 3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0"/>
                  </a:lnTo>
                  <a:lnTo>
                    <a:pt x="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0" name="Freeform 53"/>
            <p:cNvSpPr>
              <a:spLocks/>
            </p:cNvSpPr>
            <p:nvPr/>
          </p:nvSpPr>
          <p:spPr bwMode="auto">
            <a:xfrm>
              <a:off x="2476094" y="2438642"/>
              <a:ext cx="207364" cy="94587"/>
            </a:xfrm>
            <a:custGeom>
              <a:avLst/>
              <a:gdLst>
                <a:gd name="T0" fmla="*/ 46 w 48"/>
                <a:gd name="T1" fmla="*/ 0 h 22"/>
                <a:gd name="T2" fmla="*/ 42 w 48"/>
                <a:gd name="T3" fmla="*/ 6 h 22"/>
                <a:gd name="T4" fmla="*/ 0 w 48"/>
                <a:gd name="T5" fmla="*/ 18 h 22"/>
                <a:gd name="T6" fmla="*/ 1 w 48"/>
                <a:gd name="T7" fmla="*/ 22 h 22"/>
                <a:gd name="T8" fmla="*/ 43 w 48"/>
                <a:gd name="T9" fmla="*/ 10 h 22"/>
                <a:gd name="T10" fmla="*/ 48 w 48"/>
                <a:gd name="T11" fmla="*/ 4 h 22"/>
                <a:gd name="T12" fmla="*/ 47 w 48"/>
                <a:gd name="T13" fmla="*/ 3 h 22"/>
                <a:gd name="T14" fmla="*/ 46 w 48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">
                  <a:moveTo>
                    <a:pt x="46" y="0"/>
                  </a:moveTo>
                  <a:cubicBezTo>
                    <a:pt x="46" y="3"/>
                    <a:pt x="44" y="5"/>
                    <a:pt x="42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9"/>
                    <a:pt x="48" y="7"/>
                    <a:pt x="48" y="4"/>
                  </a:cubicBezTo>
                  <a:cubicBezTo>
                    <a:pt x="48" y="4"/>
                    <a:pt x="48" y="3"/>
                    <a:pt x="47" y="3"/>
                  </a:cubicBezTo>
                  <a:cubicBezTo>
                    <a:pt x="47" y="2"/>
                    <a:pt x="47" y="1"/>
                    <a:pt x="46" y="0"/>
                  </a:cubicBezTo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1" name="Freeform 54"/>
            <p:cNvSpPr>
              <a:spLocks/>
            </p:cNvSpPr>
            <p:nvPr/>
          </p:nvSpPr>
          <p:spPr bwMode="auto">
            <a:xfrm>
              <a:off x="2437896" y="2382254"/>
              <a:ext cx="3638" cy="16371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0 h 9"/>
                <a:gd name="T6" fmla="*/ 2 w 2"/>
                <a:gd name="T7" fmla="*/ 9 h 9"/>
                <a:gd name="T8" fmla="*/ 2 w 2"/>
                <a:gd name="T9" fmla="*/ 9 h 9"/>
                <a:gd name="T10" fmla="*/ 0 w 2"/>
                <a:gd name="T11" fmla="*/ 0 h 9"/>
                <a:gd name="T12" fmla="*/ 0 w 2"/>
                <a:gd name="T13" fmla="*/ 0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2" name="Freeform 55"/>
            <p:cNvSpPr>
              <a:spLocks/>
            </p:cNvSpPr>
            <p:nvPr/>
          </p:nvSpPr>
          <p:spPr bwMode="auto">
            <a:xfrm>
              <a:off x="2437896" y="2382254"/>
              <a:ext cx="3638" cy="16371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0 w 2"/>
                <a:gd name="T5" fmla="*/ 0 h 9"/>
                <a:gd name="T6" fmla="*/ 2 w 2"/>
                <a:gd name="T7" fmla="*/ 9 h 9"/>
                <a:gd name="T8" fmla="*/ 2 w 2"/>
                <a:gd name="T9" fmla="*/ 9 h 9"/>
                <a:gd name="T10" fmla="*/ 0 w 2"/>
                <a:gd name="T11" fmla="*/ 0 h 9"/>
                <a:gd name="T12" fmla="*/ 0 w 2"/>
                <a:gd name="T13" fmla="*/ 0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3" name="Freeform 56"/>
            <p:cNvSpPr>
              <a:spLocks/>
            </p:cNvSpPr>
            <p:nvPr/>
          </p:nvSpPr>
          <p:spPr bwMode="auto">
            <a:xfrm>
              <a:off x="2437896" y="2304965"/>
              <a:ext cx="207364" cy="94587"/>
            </a:xfrm>
            <a:custGeom>
              <a:avLst/>
              <a:gdLst>
                <a:gd name="T0" fmla="*/ 46 w 48"/>
                <a:gd name="T1" fmla="*/ 0 h 22"/>
                <a:gd name="T2" fmla="*/ 44 w 48"/>
                <a:gd name="T3" fmla="*/ 4 h 22"/>
                <a:gd name="T4" fmla="*/ 45 w 48"/>
                <a:gd name="T5" fmla="*/ 4 h 22"/>
                <a:gd name="T6" fmla="*/ 45 w 48"/>
                <a:gd name="T7" fmla="*/ 4 h 22"/>
                <a:gd name="T8" fmla="*/ 42 w 48"/>
                <a:gd name="T9" fmla="*/ 6 h 22"/>
                <a:gd name="T10" fmla="*/ 0 w 48"/>
                <a:gd name="T11" fmla="*/ 18 h 22"/>
                <a:gd name="T12" fmla="*/ 1 w 48"/>
                <a:gd name="T13" fmla="*/ 22 h 22"/>
                <a:gd name="T14" fmla="*/ 43 w 48"/>
                <a:gd name="T15" fmla="*/ 10 h 22"/>
                <a:gd name="T16" fmla="*/ 47 w 48"/>
                <a:gd name="T17" fmla="*/ 2 h 22"/>
                <a:gd name="T18" fmla="*/ 46 w 48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2">
                  <a:moveTo>
                    <a:pt x="46" y="0"/>
                  </a:moveTo>
                  <a:cubicBezTo>
                    <a:pt x="46" y="2"/>
                    <a:pt x="45" y="3"/>
                    <a:pt x="4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5"/>
                    <a:pt x="43" y="5"/>
                    <a:pt x="42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9"/>
                    <a:pt x="48" y="6"/>
                    <a:pt x="47" y="2"/>
                  </a:cubicBezTo>
                  <a:cubicBezTo>
                    <a:pt x="47" y="2"/>
                    <a:pt x="47" y="1"/>
                    <a:pt x="46" y="0"/>
                  </a:cubicBezTo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4" name="Freeform 57"/>
            <p:cNvSpPr>
              <a:spLocks/>
            </p:cNvSpPr>
            <p:nvPr/>
          </p:nvSpPr>
          <p:spPr bwMode="auto">
            <a:xfrm>
              <a:off x="2399697" y="2247650"/>
              <a:ext cx="3638" cy="18190"/>
            </a:xfrm>
            <a:custGeom>
              <a:avLst/>
              <a:gdLst>
                <a:gd name="T0" fmla="*/ 0 w 2"/>
                <a:gd name="T1" fmla="*/ 0 h 10"/>
                <a:gd name="T2" fmla="*/ 0 w 2"/>
                <a:gd name="T3" fmla="*/ 0 h 10"/>
                <a:gd name="T4" fmla="*/ 2 w 2"/>
                <a:gd name="T5" fmla="*/ 10 h 10"/>
                <a:gd name="T6" fmla="*/ 0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5" name="Freeform 58"/>
            <p:cNvSpPr>
              <a:spLocks/>
            </p:cNvSpPr>
            <p:nvPr/>
          </p:nvSpPr>
          <p:spPr bwMode="auto">
            <a:xfrm>
              <a:off x="2399697" y="2247650"/>
              <a:ext cx="3638" cy="18190"/>
            </a:xfrm>
            <a:custGeom>
              <a:avLst/>
              <a:gdLst>
                <a:gd name="T0" fmla="*/ 0 w 2"/>
                <a:gd name="T1" fmla="*/ 0 h 10"/>
                <a:gd name="T2" fmla="*/ 0 w 2"/>
                <a:gd name="T3" fmla="*/ 0 h 10"/>
                <a:gd name="T4" fmla="*/ 2 w 2"/>
                <a:gd name="T5" fmla="*/ 10 h 10"/>
                <a:gd name="T6" fmla="*/ 0 w 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6" name="Freeform 59"/>
            <p:cNvSpPr>
              <a:spLocks/>
            </p:cNvSpPr>
            <p:nvPr/>
          </p:nvSpPr>
          <p:spPr bwMode="auto">
            <a:xfrm>
              <a:off x="2399697" y="2171253"/>
              <a:ext cx="205545" cy="94587"/>
            </a:xfrm>
            <a:custGeom>
              <a:avLst/>
              <a:gdLst>
                <a:gd name="T0" fmla="*/ 46 w 48"/>
                <a:gd name="T1" fmla="*/ 0 h 22"/>
                <a:gd name="T2" fmla="*/ 42 w 48"/>
                <a:gd name="T3" fmla="*/ 5 h 22"/>
                <a:gd name="T4" fmla="*/ 0 w 48"/>
                <a:gd name="T5" fmla="*/ 18 h 22"/>
                <a:gd name="T6" fmla="*/ 1 w 48"/>
                <a:gd name="T7" fmla="*/ 22 h 22"/>
                <a:gd name="T8" fmla="*/ 43 w 48"/>
                <a:gd name="T9" fmla="*/ 10 h 22"/>
                <a:gd name="T10" fmla="*/ 47 w 48"/>
                <a:gd name="T11" fmla="*/ 2 h 22"/>
                <a:gd name="T12" fmla="*/ 46 w 48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2">
                  <a:moveTo>
                    <a:pt x="46" y="0"/>
                  </a:moveTo>
                  <a:cubicBezTo>
                    <a:pt x="46" y="3"/>
                    <a:pt x="44" y="5"/>
                    <a:pt x="42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9"/>
                    <a:pt x="48" y="5"/>
                    <a:pt x="47" y="2"/>
                  </a:cubicBezTo>
                  <a:cubicBezTo>
                    <a:pt x="47" y="1"/>
                    <a:pt x="47" y="1"/>
                    <a:pt x="46" y="0"/>
                  </a:cubicBezTo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7" name="Freeform 60"/>
            <p:cNvSpPr>
              <a:spLocks/>
            </p:cNvSpPr>
            <p:nvPr/>
          </p:nvSpPr>
          <p:spPr bwMode="auto">
            <a:xfrm>
              <a:off x="2567043" y="2536867"/>
              <a:ext cx="254657" cy="165528"/>
            </a:xfrm>
            <a:custGeom>
              <a:avLst/>
              <a:gdLst>
                <a:gd name="T0" fmla="*/ 140 w 140"/>
                <a:gd name="T1" fmla="*/ 55 h 91"/>
                <a:gd name="T2" fmla="*/ 14 w 140"/>
                <a:gd name="T3" fmla="*/ 91 h 91"/>
                <a:gd name="T4" fmla="*/ 0 w 140"/>
                <a:gd name="T5" fmla="*/ 38 h 91"/>
                <a:gd name="T6" fmla="*/ 125 w 140"/>
                <a:gd name="T7" fmla="*/ 0 h 91"/>
                <a:gd name="T8" fmla="*/ 140 w 140"/>
                <a:gd name="T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91">
                  <a:moveTo>
                    <a:pt x="140" y="55"/>
                  </a:moveTo>
                  <a:lnTo>
                    <a:pt x="14" y="91"/>
                  </a:lnTo>
                  <a:lnTo>
                    <a:pt x="0" y="38"/>
                  </a:lnTo>
                  <a:lnTo>
                    <a:pt x="125" y="0"/>
                  </a:lnTo>
                  <a:lnTo>
                    <a:pt x="140" y="55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8" name="Freeform 61"/>
            <p:cNvSpPr>
              <a:spLocks/>
            </p:cNvSpPr>
            <p:nvPr/>
          </p:nvSpPr>
          <p:spPr bwMode="auto">
            <a:xfrm>
              <a:off x="2567043" y="2536867"/>
              <a:ext cx="254657" cy="165528"/>
            </a:xfrm>
            <a:custGeom>
              <a:avLst/>
              <a:gdLst>
                <a:gd name="T0" fmla="*/ 140 w 140"/>
                <a:gd name="T1" fmla="*/ 55 h 91"/>
                <a:gd name="T2" fmla="*/ 14 w 140"/>
                <a:gd name="T3" fmla="*/ 91 h 91"/>
                <a:gd name="T4" fmla="*/ 0 w 140"/>
                <a:gd name="T5" fmla="*/ 38 h 91"/>
                <a:gd name="T6" fmla="*/ 125 w 140"/>
                <a:gd name="T7" fmla="*/ 0 h 91"/>
                <a:gd name="T8" fmla="*/ 140 w 140"/>
                <a:gd name="T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91">
                  <a:moveTo>
                    <a:pt x="140" y="55"/>
                  </a:moveTo>
                  <a:lnTo>
                    <a:pt x="14" y="91"/>
                  </a:lnTo>
                  <a:lnTo>
                    <a:pt x="0" y="38"/>
                  </a:lnTo>
                  <a:lnTo>
                    <a:pt x="125" y="0"/>
                  </a:lnTo>
                  <a:lnTo>
                    <a:pt x="140" y="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229" name="Group 228"/>
            <p:cNvGrpSpPr/>
            <p:nvPr/>
          </p:nvGrpSpPr>
          <p:grpSpPr>
            <a:xfrm>
              <a:off x="2356041" y="2605988"/>
              <a:ext cx="676662" cy="662109"/>
              <a:chOff x="2449513" y="2576513"/>
              <a:chExt cx="590551" cy="577850"/>
            </a:xfrm>
          </p:grpSpPr>
          <p:sp>
            <p:nvSpPr>
              <p:cNvPr id="284" name="Freeform 39"/>
              <p:cNvSpPr>
                <a:spLocks/>
              </p:cNvSpPr>
              <p:nvPr/>
            </p:nvSpPr>
            <p:spPr bwMode="auto">
              <a:xfrm>
                <a:off x="2449513" y="2614613"/>
                <a:ext cx="390525" cy="539750"/>
              </a:xfrm>
              <a:custGeom>
                <a:avLst/>
                <a:gdLst>
                  <a:gd name="T0" fmla="*/ 0 w 104"/>
                  <a:gd name="T1" fmla="*/ 58 h 143"/>
                  <a:gd name="T2" fmla="*/ 18 w 104"/>
                  <a:gd name="T3" fmla="*/ 41 h 143"/>
                  <a:gd name="T4" fmla="*/ 65 w 104"/>
                  <a:gd name="T5" fmla="*/ 0 h 143"/>
                  <a:gd name="T6" fmla="*/ 104 w 104"/>
                  <a:gd name="T7" fmla="*/ 134 h 143"/>
                  <a:gd name="T8" fmla="*/ 27 w 104"/>
                  <a:gd name="T9" fmla="*/ 130 h 143"/>
                  <a:gd name="T10" fmla="*/ 22 w 104"/>
                  <a:gd name="T11" fmla="*/ 132 h 143"/>
                  <a:gd name="T12" fmla="*/ 0 w 104"/>
                  <a:gd name="T13" fmla="*/ 5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43">
                    <a:moveTo>
                      <a:pt x="0" y="58"/>
                    </a:moveTo>
                    <a:cubicBezTo>
                      <a:pt x="0" y="58"/>
                      <a:pt x="12" y="55"/>
                      <a:pt x="18" y="41"/>
                    </a:cubicBezTo>
                    <a:cubicBezTo>
                      <a:pt x="25" y="27"/>
                      <a:pt x="46" y="3"/>
                      <a:pt x="65" y="0"/>
                    </a:cubicBezTo>
                    <a:cubicBezTo>
                      <a:pt x="104" y="134"/>
                      <a:pt x="104" y="134"/>
                      <a:pt x="104" y="134"/>
                    </a:cubicBezTo>
                    <a:cubicBezTo>
                      <a:pt x="104" y="134"/>
                      <a:pt x="60" y="143"/>
                      <a:pt x="27" y="130"/>
                    </a:cubicBezTo>
                    <a:cubicBezTo>
                      <a:pt x="22" y="132"/>
                      <a:pt x="22" y="132"/>
                      <a:pt x="22" y="132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5" name="Freeform 66"/>
              <p:cNvSpPr>
                <a:spLocks/>
              </p:cNvSpPr>
              <p:nvPr/>
            </p:nvSpPr>
            <p:spPr bwMode="auto">
              <a:xfrm>
                <a:off x="2619376" y="2576513"/>
                <a:ext cx="228600" cy="163513"/>
              </a:xfrm>
              <a:custGeom>
                <a:avLst/>
                <a:gdLst>
                  <a:gd name="T0" fmla="*/ 59 w 61"/>
                  <a:gd name="T1" fmla="*/ 11 h 43"/>
                  <a:gd name="T2" fmla="*/ 50 w 61"/>
                  <a:gd name="T3" fmla="*/ 27 h 43"/>
                  <a:gd name="T4" fmla="*/ 10 w 61"/>
                  <a:gd name="T5" fmla="*/ 42 h 43"/>
                  <a:gd name="T6" fmla="*/ 3 w 61"/>
                  <a:gd name="T7" fmla="*/ 31 h 43"/>
                  <a:gd name="T8" fmla="*/ 2 w 61"/>
                  <a:gd name="T9" fmla="*/ 28 h 43"/>
                  <a:gd name="T10" fmla="*/ 8 w 61"/>
                  <a:gd name="T11" fmla="*/ 14 h 43"/>
                  <a:gd name="T12" fmla="*/ 43 w 61"/>
                  <a:gd name="T13" fmla="*/ 2 h 43"/>
                  <a:gd name="T14" fmla="*/ 59 w 61"/>
                  <a:gd name="T15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43">
                    <a:moveTo>
                      <a:pt x="59" y="11"/>
                    </a:moveTo>
                    <a:cubicBezTo>
                      <a:pt x="61" y="18"/>
                      <a:pt x="57" y="25"/>
                      <a:pt x="50" y="27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3" y="43"/>
                      <a:pt x="4" y="37"/>
                      <a:pt x="3" y="31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1"/>
                      <a:pt x="3" y="17"/>
                      <a:pt x="8" y="14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50" y="0"/>
                      <a:pt x="57" y="4"/>
                      <a:pt x="59" y="11"/>
                    </a:cubicBez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6" name="Freeform 67"/>
              <p:cNvSpPr>
                <a:spLocks/>
              </p:cNvSpPr>
              <p:nvPr/>
            </p:nvSpPr>
            <p:spPr bwMode="auto">
              <a:xfrm>
                <a:off x="2795588" y="2757488"/>
                <a:ext cx="239713" cy="147638"/>
              </a:xfrm>
              <a:custGeom>
                <a:avLst/>
                <a:gdLst>
                  <a:gd name="T0" fmla="*/ 62 w 64"/>
                  <a:gd name="T1" fmla="*/ 14 h 39"/>
                  <a:gd name="T2" fmla="*/ 50 w 64"/>
                  <a:gd name="T3" fmla="*/ 32 h 39"/>
                  <a:gd name="T4" fmla="*/ 20 w 64"/>
                  <a:gd name="T5" fmla="*/ 37 h 39"/>
                  <a:gd name="T6" fmla="*/ 2 w 64"/>
                  <a:gd name="T7" fmla="*/ 25 h 39"/>
                  <a:gd name="T8" fmla="*/ 14 w 64"/>
                  <a:gd name="T9" fmla="*/ 7 h 39"/>
                  <a:gd name="T10" fmla="*/ 44 w 64"/>
                  <a:gd name="T11" fmla="*/ 2 h 39"/>
                  <a:gd name="T12" fmla="*/ 62 w 64"/>
                  <a:gd name="T13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9">
                    <a:moveTo>
                      <a:pt x="62" y="14"/>
                    </a:moveTo>
                    <a:cubicBezTo>
                      <a:pt x="64" y="22"/>
                      <a:pt x="58" y="30"/>
                      <a:pt x="50" y="32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2" y="39"/>
                      <a:pt x="3" y="33"/>
                      <a:pt x="2" y="25"/>
                    </a:cubicBezTo>
                    <a:cubicBezTo>
                      <a:pt x="0" y="16"/>
                      <a:pt x="6" y="8"/>
                      <a:pt x="14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53" y="0"/>
                      <a:pt x="61" y="6"/>
                      <a:pt x="62" y="14"/>
                    </a:cubicBez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7" name="Freeform 68"/>
              <p:cNvSpPr>
                <a:spLocks/>
              </p:cNvSpPr>
              <p:nvPr/>
            </p:nvSpPr>
            <p:spPr bwMode="auto">
              <a:xfrm>
                <a:off x="2761145" y="2647157"/>
                <a:ext cx="241300" cy="146050"/>
              </a:xfrm>
              <a:custGeom>
                <a:avLst/>
                <a:gdLst>
                  <a:gd name="T0" fmla="*/ 62 w 64"/>
                  <a:gd name="T1" fmla="*/ 14 h 39"/>
                  <a:gd name="T2" fmla="*/ 50 w 64"/>
                  <a:gd name="T3" fmla="*/ 32 h 39"/>
                  <a:gd name="T4" fmla="*/ 20 w 64"/>
                  <a:gd name="T5" fmla="*/ 37 h 39"/>
                  <a:gd name="T6" fmla="*/ 2 w 64"/>
                  <a:gd name="T7" fmla="*/ 25 h 39"/>
                  <a:gd name="T8" fmla="*/ 14 w 64"/>
                  <a:gd name="T9" fmla="*/ 7 h 39"/>
                  <a:gd name="T10" fmla="*/ 44 w 64"/>
                  <a:gd name="T11" fmla="*/ 1 h 39"/>
                  <a:gd name="T12" fmla="*/ 62 w 64"/>
                  <a:gd name="T13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9">
                    <a:moveTo>
                      <a:pt x="62" y="14"/>
                    </a:moveTo>
                    <a:cubicBezTo>
                      <a:pt x="64" y="22"/>
                      <a:pt x="58" y="30"/>
                      <a:pt x="50" y="32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1" y="39"/>
                      <a:pt x="3" y="33"/>
                      <a:pt x="2" y="25"/>
                    </a:cubicBezTo>
                    <a:cubicBezTo>
                      <a:pt x="0" y="16"/>
                      <a:pt x="6" y="8"/>
                      <a:pt x="1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52" y="0"/>
                      <a:pt x="61" y="5"/>
                      <a:pt x="62" y="14"/>
                    </a:cubicBez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8" name="Freeform 69"/>
              <p:cNvSpPr>
                <a:spLocks/>
              </p:cNvSpPr>
              <p:nvPr/>
            </p:nvSpPr>
            <p:spPr bwMode="auto">
              <a:xfrm>
                <a:off x="2828926" y="2878138"/>
                <a:ext cx="211138" cy="128588"/>
              </a:xfrm>
              <a:custGeom>
                <a:avLst/>
                <a:gdLst>
                  <a:gd name="T0" fmla="*/ 55 w 56"/>
                  <a:gd name="T1" fmla="*/ 12 h 34"/>
                  <a:gd name="T2" fmla="*/ 44 w 56"/>
                  <a:gd name="T3" fmla="*/ 28 h 34"/>
                  <a:gd name="T4" fmla="*/ 17 w 56"/>
                  <a:gd name="T5" fmla="*/ 33 h 34"/>
                  <a:gd name="T6" fmla="*/ 1 w 56"/>
                  <a:gd name="T7" fmla="*/ 22 h 34"/>
                  <a:gd name="T8" fmla="*/ 12 w 56"/>
                  <a:gd name="T9" fmla="*/ 6 h 34"/>
                  <a:gd name="T10" fmla="*/ 39 w 56"/>
                  <a:gd name="T11" fmla="*/ 1 h 34"/>
                  <a:gd name="T12" fmla="*/ 55 w 56"/>
                  <a:gd name="T13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4">
                    <a:moveTo>
                      <a:pt x="55" y="12"/>
                    </a:moveTo>
                    <a:cubicBezTo>
                      <a:pt x="56" y="19"/>
                      <a:pt x="51" y="27"/>
                      <a:pt x="44" y="28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0" y="34"/>
                      <a:pt x="3" y="29"/>
                      <a:pt x="1" y="22"/>
                    </a:cubicBezTo>
                    <a:cubicBezTo>
                      <a:pt x="0" y="14"/>
                      <a:pt x="5" y="7"/>
                      <a:pt x="12" y="6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6" y="0"/>
                      <a:pt x="53" y="5"/>
                      <a:pt x="55" y="12"/>
                    </a:cubicBez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9" name="Freeform 70"/>
              <p:cNvSpPr>
                <a:spLocks/>
              </p:cNvSpPr>
              <p:nvPr/>
            </p:nvSpPr>
            <p:spPr bwMode="auto">
              <a:xfrm>
                <a:off x="2840038" y="2987676"/>
                <a:ext cx="187325" cy="114300"/>
              </a:xfrm>
              <a:custGeom>
                <a:avLst/>
                <a:gdLst>
                  <a:gd name="T0" fmla="*/ 49 w 50"/>
                  <a:gd name="T1" fmla="*/ 11 h 30"/>
                  <a:gd name="T2" fmla="*/ 39 w 50"/>
                  <a:gd name="T3" fmla="*/ 25 h 30"/>
                  <a:gd name="T4" fmla="*/ 16 w 50"/>
                  <a:gd name="T5" fmla="*/ 29 h 30"/>
                  <a:gd name="T6" fmla="*/ 2 w 50"/>
                  <a:gd name="T7" fmla="*/ 20 h 30"/>
                  <a:gd name="T8" fmla="*/ 11 w 50"/>
                  <a:gd name="T9" fmla="*/ 6 h 30"/>
                  <a:gd name="T10" fmla="*/ 35 w 50"/>
                  <a:gd name="T11" fmla="*/ 1 h 30"/>
                  <a:gd name="T12" fmla="*/ 49 w 50"/>
                  <a:gd name="T13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0">
                    <a:moveTo>
                      <a:pt x="49" y="11"/>
                    </a:moveTo>
                    <a:cubicBezTo>
                      <a:pt x="50" y="18"/>
                      <a:pt x="45" y="24"/>
                      <a:pt x="39" y="25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9" y="30"/>
                      <a:pt x="3" y="26"/>
                      <a:pt x="2" y="20"/>
                    </a:cubicBezTo>
                    <a:cubicBezTo>
                      <a:pt x="0" y="13"/>
                      <a:pt x="5" y="7"/>
                      <a:pt x="11" y="6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1" y="0"/>
                      <a:pt x="47" y="5"/>
                      <a:pt x="49" y="11"/>
                    </a:cubicBezTo>
                    <a:close/>
                  </a:path>
                </a:pathLst>
              </a:custGeom>
              <a:solidFill>
                <a:srgbClr val="F4C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230" name="Freeform 71"/>
            <p:cNvSpPr>
              <a:spLocks/>
            </p:cNvSpPr>
            <p:nvPr/>
          </p:nvSpPr>
          <p:spPr bwMode="auto">
            <a:xfrm>
              <a:off x="3669346" y="1971165"/>
              <a:ext cx="167346" cy="225554"/>
            </a:xfrm>
            <a:custGeom>
              <a:avLst/>
              <a:gdLst>
                <a:gd name="T0" fmla="*/ 33 w 39"/>
                <a:gd name="T1" fmla="*/ 0 h 52"/>
                <a:gd name="T2" fmla="*/ 0 w 39"/>
                <a:gd name="T3" fmla="*/ 10 h 52"/>
                <a:gd name="T4" fmla="*/ 12 w 39"/>
                <a:gd name="T5" fmla="*/ 52 h 52"/>
                <a:gd name="T6" fmla="*/ 33 w 39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2">
                  <a:moveTo>
                    <a:pt x="33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30" y="42"/>
                    <a:pt x="39" y="21"/>
                    <a:pt x="33" y="0"/>
                  </a:cubicBezTo>
                </a:path>
              </a:pathLst>
            </a:custGeom>
            <a:solidFill>
              <a:srgbClr val="F364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1" name="Freeform 72"/>
            <p:cNvSpPr>
              <a:spLocks/>
            </p:cNvSpPr>
            <p:nvPr/>
          </p:nvSpPr>
          <p:spPr bwMode="auto">
            <a:xfrm>
              <a:off x="3720277" y="21967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2" name="Freeform 73"/>
            <p:cNvSpPr>
              <a:spLocks/>
            </p:cNvSpPr>
            <p:nvPr/>
          </p:nvSpPr>
          <p:spPr bwMode="auto">
            <a:xfrm>
              <a:off x="3669346" y="2014820"/>
              <a:ext cx="50931" cy="181898"/>
            </a:xfrm>
            <a:custGeom>
              <a:avLst/>
              <a:gdLst>
                <a:gd name="T0" fmla="*/ 0 w 12"/>
                <a:gd name="T1" fmla="*/ 0 h 42"/>
                <a:gd name="T2" fmla="*/ 0 w 12"/>
                <a:gd name="T3" fmla="*/ 0 h 42"/>
                <a:gd name="T4" fmla="*/ 12 w 12"/>
                <a:gd name="T5" fmla="*/ 42 h 42"/>
                <a:gd name="T6" fmla="*/ 12 w 12"/>
                <a:gd name="T7" fmla="*/ 42 h 42"/>
                <a:gd name="T8" fmla="*/ 12 w 12"/>
                <a:gd name="T9" fmla="*/ 42 h 42"/>
                <a:gd name="T10" fmla="*/ 0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7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3" name="Freeform 74"/>
            <p:cNvSpPr>
              <a:spLocks/>
            </p:cNvSpPr>
            <p:nvPr/>
          </p:nvSpPr>
          <p:spPr bwMode="auto">
            <a:xfrm>
              <a:off x="3625690" y="2014820"/>
              <a:ext cx="94587" cy="207364"/>
            </a:xfrm>
            <a:custGeom>
              <a:avLst/>
              <a:gdLst>
                <a:gd name="T0" fmla="*/ 24 w 52"/>
                <a:gd name="T1" fmla="*/ 0 h 114"/>
                <a:gd name="T2" fmla="*/ 0 w 52"/>
                <a:gd name="T3" fmla="*/ 7 h 114"/>
                <a:gd name="T4" fmla="*/ 31 w 52"/>
                <a:gd name="T5" fmla="*/ 114 h 114"/>
                <a:gd name="T6" fmla="*/ 52 w 52"/>
                <a:gd name="T7" fmla="*/ 100 h 114"/>
                <a:gd name="T8" fmla="*/ 52 w 52"/>
                <a:gd name="T9" fmla="*/ 100 h 114"/>
                <a:gd name="T10" fmla="*/ 24 w 52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4">
                  <a:moveTo>
                    <a:pt x="24" y="0"/>
                  </a:moveTo>
                  <a:lnTo>
                    <a:pt x="0" y="7"/>
                  </a:lnTo>
                  <a:lnTo>
                    <a:pt x="31" y="114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4" name="Freeform 75"/>
            <p:cNvSpPr>
              <a:spLocks/>
            </p:cNvSpPr>
            <p:nvPr/>
          </p:nvSpPr>
          <p:spPr bwMode="auto">
            <a:xfrm>
              <a:off x="3625690" y="2014820"/>
              <a:ext cx="94587" cy="207364"/>
            </a:xfrm>
            <a:custGeom>
              <a:avLst/>
              <a:gdLst>
                <a:gd name="T0" fmla="*/ 24 w 52"/>
                <a:gd name="T1" fmla="*/ 0 h 114"/>
                <a:gd name="T2" fmla="*/ 0 w 52"/>
                <a:gd name="T3" fmla="*/ 7 h 114"/>
                <a:gd name="T4" fmla="*/ 31 w 52"/>
                <a:gd name="T5" fmla="*/ 114 h 114"/>
                <a:gd name="T6" fmla="*/ 52 w 52"/>
                <a:gd name="T7" fmla="*/ 100 h 114"/>
                <a:gd name="T8" fmla="*/ 52 w 52"/>
                <a:gd name="T9" fmla="*/ 100 h 114"/>
                <a:gd name="T10" fmla="*/ 24 w 52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4">
                  <a:moveTo>
                    <a:pt x="24" y="0"/>
                  </a:moveTo>
                  <a:lnTo>
                    <a:pt x="0" y="7"/>
                  </a:lnTo>
                  <a:lnTo>
                    <a:pt x="31" y="114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5" name="Freeform 76"/>
            <p:cNvSpPr>
              <a:spLocks/>
            </p:cNvSpPr>
            <p:nvPr/>
          </p:nvSpPr>
          <p:spPr bwMode="auto">
            <a:xfrm>
              <a:off x="3625690" y="2027552"/>
              <a:ext cx="56389" cy="194632"/>
            </a:xfrm>
            <a:custGeom>
              <a:avLst/>
              <a:gdLst>
                <a:gd name="T0" fmla="*/ 0 w 31"/>
                <a:gd name="T1" fmla="*/ 0 h 107"/>
                <a:gd name="T2" fmla="*/ 0 w 31"/>
                <a:gd name="T3" fmla="*/ 0 h 107"/>
                <a:gd name="T4" fmla="*/ 31 w 31"/>
                <a:gd name="T5" fmla="*/ 107 h 107"/>
                <a:gd name="T6" fmla="*/ 0 w 31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7">
                  <a:moveTo>
                    <a:pt x="0" y="0"/>
                  </a:moveTo>
                  <a:lnTo>
                    <a:pt x="0" y="0"/>
                  </a:lnTo>
                  <a:lnTo>
                    <a:pt x="3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7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6" name="Freeform 77"/>
            <p:cNvSpPr>
              <a:spLocks/>
            </p:cNvSpPr>
            <p:nvPr/>
          </p:nvSpPr>
          <p:spPr bwMode="auto">
            <a:xfrm>
              <a:off x="3625690" y="2027552"/>
              <a:ext cx="56389" cy="194632"/>
            </a:xfrm>
            <a:custGeom>
              <a:avLst/>
              <a:gdLst>
                <a:gd name="T0" fmla="*/ 0 w 31"/>
                <a:gd name="T1" fmla="*/ 0 h 107"/>
                <a:gd name="T2" fmla="*/ 0 w 31"/>
                <a:gd name="T3" fmla="*/ 0 h 107"/>
                <a:gd name="T4" fmla="*/ 31 w 31"/>
                <a:gd name="T5" fmla="*/ 107 h 107"/>
                <a:gd name="T6" fmla="*/ 0 w 31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07">
                  <a:moveTo>
                    <a:pt x="0" y="0"/>
                  </a:moveTo>
                  <a:lnTo>
                    <a:pt x="0" y="0"/>
                  </a:lnTo>
                  <a:lnTo>
                    <a:pt x="31" y="1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7" name="Freeform 78"/>
            <p:cNvSpPr>
              <a:spLocks noEditPoints="1"/>
            </p:cNvSpPr>
            <p:nvPr/>
          </p:nvSpPr>
          <p:spPr bwMode="auto">
            <a:xfrm>
              <a:off x="2463362" y="2564152"/>
              <a:ext cx="21828" cy="363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5 w 5"/>
                <a:gd name="T5" fmla="*/ 0 h 1"/>
                <a:gd name="T6" fmla="*/ 5 w 5"/>
                <a:gd name="T7" fmla="*/ 0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C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8" name="Freeform 79"/>
            <p:cNvSpPr>
              <a:spLocks/>
            </p:cNvSpPr>
            <p:nvPr/>
          </p:nvSpPr>
          <p:spPr bwMode="auto">
            <a:xfrm>
              <a:off x="2252360" y="2378616"/>
              <a:ext cx="236468" cy="189174"/>
            </a:xfrm>
            <a:custGeom>
              <a:avLst/>
              <a:gdLst>
                <a:gd name="T0" fmla="*/ 43 w 55"/>
                <a:gd name="T1" fmla="*/ 0 h 44"/>
                <a:gd name="T2" fmla="*/ 0 w 55"/>
                <a:gd name="T3" fmla="*/ 12 h 44"/>
                <a:gd name="T4" fmla="*/ 43 w 55"/>
                <a:gd name="T5" fmla="*/ 44 h 44"/>
                <a:gd name="T6" fmla="*/ 49 w 55"/>
                <a:gd name="T7" fmla="*/ 44 h 44"/>
                <a:gd name="T8" fmla="*/ 54 w 55"/>
                <a:gd name="T9" fmla="*/ 43 h 44"/>
                <a:gd name="T10" fmla="*/ 54 w 55"/>
                <a:gd name="T11" fmla="*/ 43 h 44"/>
                <a:gd name="T12" fmla="*/ 54 w 55"/>
                <a:gd name="T13" fmla="*/ 43 h 44"/>
                <a:gd name="T14" fmla="*/ 55 w 55"/>
                <a:gd name="T15" fmla="*/ 42 h 44"/>
                <a:gd name="T16" fmla="*/ 55 w 55"/>
                <a:gd name="T17" fmla="*/ 42 h 44"/>
                <a:gd name="T18" fmla="*/ 55 w 55"/>
                <a:gd name="T19" fmla="*/ 41 h 44"/>
                <a:gd name="T20" fmla="*/ 55 w 55"/>
                <a:gd name="T21" fmla="*/ 41 h 44"/>
                <a:gd name="T22" fmla="*/ 53 w 55"/>
                <a:gd name="T23" fmla="*/ 36 h 44"/>
                <a:gd name="T24" fmla="*/ 52 w 55"/>
                <a:gd name="T25" fmla="*/ 32 h 44"/>
                <a:gd name="T26" fmla="*/ 44 w 55"/>
                <a:gd name="T27" fmla="*/ 5 h 44"/>
                <a:gd name="T28" fmla="*/ 44 w 55"/>
                <a:gd name="T29" fmla="*/ 5 h 44"/>
                <a:gd name="T30" fmla="*/ 44 w 55"/>
                <a:gd name="T31" fmla="*/ 5 h 44"/>
                <a:gd name="T32" fmla="*/ 43 w 55"/>
                <a:gd name="T33" fmla="*/ 1 h 44"/>
                <a:gd name="T34" fmla="*/ 43 w 55"/>
                <a:gd name="T35" fmla="*/ 1 h 44"/>
                <a:gd name="T36" fmla="*/ 43 w 55"/>
                <a:gd name="T3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4">
                  <a:moveTo>
                    <a:pt x="4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6" y="32"/>
                    <a:pt x="23" y="44"/>
                    <a:pt x="43" y="44"/>
                  </a:cubicBezTo>
                  <a:cubicBezTo>
                    <a:pt x="45" y="44"/>
                    <a:pt x="47" y="44"/>
                    <a:pt x="49" y="44"/>
                  </a:cubicBezTo>
                  <a:cubicBezTo>
                    <a:pt x="51" y="43"/>
                    <a:pt x="52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5" y="42"/>
                    <a:pt x="55" y="4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2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9" name="Freeform 80"/>
            <p:cNvSpPr>
              <a:spLocks/>
            </p:cNvSpPr>
            <p:nvPr/>
          </p:nvSpPr>
          <p:spPr bwMode="auto">
            <a:xfrm>
              <a:off x="2488827" y="2555057"/>
              <a:ext cx="0" cy="363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B7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0" name="Freeform 81"/>
            <p:cNvSpPr>
              <a:spLocks/>
            </p:cNvSpPr>
            <p:nvPr/>
          </p:nvSpPr>
          <p:spPr bwMode="auto">
            <a:xfrm>
              <a:off x="2437896" y="2382254"/>
              <a:ext cx="3638" cy="16371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2 w 2"/>
                <a:gd name="T5" fmla="*/ 9 h 9"/>
                <a:gd name="T6" fmla="*/ 2 w 2"/>
                <a:gd name="T7" fmla="*/ 9 h 9"/>
                <a:gd name="T8" fmla="*/ 0 w 2"/>
                <a:gd name="T9" fmla="*/ 0 h 9"/>
                <a:gd name="T10" fmla="*/ 0 w 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6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1" name="Freeform 82"/>
            <p:cNvSpPr>
              <a:spLocks/>
            </p:cNvSpPr>
            <p:nvPr/>
          </p:nvSpPr>
          <p:spPr bwMode="auto">
            <a:xfrm>
              <a:off x="2437896" y="2382254"/>
              <a:ext cx="3638" cy="16371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0 h 9"/>
                <a:gd name="T4" fmla="*/ 2 w 2"/>
                <a:gd name="T5" fmla="*/ 9 h 9"/>
                <a:gd name="T6" fmla="*/ 2 w 2"/>
                <a:gd name="T7" fmla="*/ 9 h 9"/>
                <a:gd name="T8" fmla="*/ 0 w 2"/>
                <a:gd name="T9" fmla="*/ 0 h 9"/>
                <a:gd name="T10" fmla="*/ 0 w 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2" name="Freeform 83"/>
            <p:cNvSpPr>
              <a:spLocks/>
            </p:cNvSpPr>
            <p:nvPr/>
          </p:nvSpPr>
          <p:spPr bwMode="auto">
            <a:xfrm>
              <a:off x="3574759" y="2291305"/>
              <a:ext cx="85493" cy="298313"/>
            </a:xfrm>
            <a:custGeom>
              <a:avLst/>
              <a:gdLst>
                <a:gd name="T0" fmla="*/ 0 w 47"/>
                <a:gd name="T1" fmla="*/ 0 h 164"/>
                <a:gd name="T2" fmla="*/ 0 w 47"/>
                <a:gd name="T3" fmla="*/ 0 h 164"/>
                <a:gd name="T4" fmla="*/ 47 w 47"/>
                <a:gd name="T5" fmla="*/ 164 h 164"/>
                <a:gd name="T6" fmla="*/ 0 w 47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64">
                  <a:moveTo>
                    <a:pt x="0" y="0"/>
                  </a:moveTo>
                  <a:lnTo>
                    <a:pt x="0" y="0"/>
                  </a:lnTo>
                  <a:lnTo>
                    <a:pt x="47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7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3" name="Freeform 84"/>
            <p:cNvSpPr>
              <a:spLocks/>
            </p:cNvSpPr>
            <p:nvPr/>
          </p:nvSpPr>
          <p:spPr bwMode="auto">
            <a:xfrm>
              <a:off x="3574759" y="2291305"/>
              <a:ext cx="85493" cy="298313"/>
            </a:xfrm>
            <a:custGeom>
              <a:avLst/>
              <a:gdLst>
                <a:gd name="T0" fmla="*/ 0 w 47"/>
                <a:gd name="T1" fmla="*/ 0 h 164"/>
                <a:gd name="T2" fmla="*/ 0 w 47"/>
                <a:gd name="T3" fmla="*/ 0 h 164"/>
                <a:gd name="T4" fmla="*/ 47 w 47"/>
                <a:gd name="T5" fmla="*/ 164 h 164"/>
                <a:gd name="T6" fmla="*/ 0 w 47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64">
                  <a:moveTo>
                    <a:pt x="0" y="0"/>
                  </a:moveTo>
                  <a:lnTo>
                    <a:pt x="0" y="0"/>
                  </a:lnTo>
                  <a:lnTo>
                    <a:pt x="47" y="1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4" name="Freeform 85"/>
            <p:cNvSpPr>
              <a:spLocks/>
            </p:cNvSpPr>
            <p:nvPr/>
          </p:nvSpPr>
          <p:spPr bwMode="auto">
            <a:xfrm>
              <a:off x="3522009" y="2109407"/>
              <a:ext cx="52751" cy="181898"/>
            </a:xfrm>
            <a:custGeom>
              <a:avLst/>
              <a:gdLst>
                <a:gd name="T0" fmla="*/ 0 w 29"/>
                <a:gd name="T1" fmla="*/ 0 h 100"/>
                <a:gd name="T2" fmla="*/ 5 w 29"/>
                <a:gd name="T3" fmla="*/ 15 h 100"/>
                <a:gd name="T4" fmla="*/ 29 w 29"/>
                <a:gd name="T5" fmla="*/ 100 h 100"/>
                <a:gd name="T6" fmla="*/ 29 w 29"/>
                <a:gd name="T7" fmla="*/ 100 h 100"/>
                <a:gd name="T8" fmla="*/ 0 w 29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0">
                  <a:moveTo>
                    <a:pt x="0" y="0"/>
                  </a:moveTo>
                  <a:lnTo>
                    <a:pt x="5" y="15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5" name="Freeform 86"/>
            <p:cNvSpPr>
              <a:spLocks/>
            </p:cNvSpPr>
            <p:nvPr/>
          </p:nvSpPr>
          <p:spPr bwMode="auto">
            <a:xfrm>
              <a:off x="3522009" y="2109407"/>
              <a:ext cx="52751" cy="181898"/>
            </a:xfrm>
            <a:custGeom>
              <a:avLst/>
              <a:gdLst>
                <a:gd name="T0" fmla="*/ 0 w 29"/>
                <a:gd name="T1" fmla="*/ 0 h 100"/>
                <a:gd name="T2" fmla="*/ 5 w 29"/>
                <a:gd name="T3" fmla="*/ 15 h 100"/>
                <a:gd name="T4" fmla="*/ 29 w 29"/>
                <a:gd name="T5" fmla="*/ 100 h 100"/>
                <a:gd name="T6" fmla="*/ 29 w 29"/>
                <a:gd name="T7" fmla="*/ 100 h 100"/>
                <a:gd name="T8" fmla="*/ 0 w 29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0">
                  <a:moveTo>
                    <a:pt x="0" y="0"/>
                  </a:moveTo>
                  <a:lnTo>
                    <a:pt x="5" y="15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6" name="Freeform 87"/>
            <p:cNvSpPr>
              <a:spLocks noEditPoints="1"/>
            </p:cNvSpPr>
            <p:nvPr/>
          </p:nvSpPr>
          <p:spPr bwMode="auto">
            <a:xfrm>
              <a:off x="3720277" y="2633274"/>
              <a:ext cx="18190" cy="0"/>
            </a:xfrm>
            <a:custGeom>
              <a:avLst/>
              <a:gdLst>
                <a:gd name="T0" fmla="*/ 0 w 4"/>
                <a:gd name="T1" fmla="*/ 0 w 4"/>
                <a:gd name="T2" fmla="*/ 0 w 4"/>
                <a:gd name="T3" fmla="*/ 0 w 4"/>
                <a:gd name="T4" fmla="*/ 4 w 4"/>
                <a:gd name="T5" fmla="*/ 0 w 4"/>
                <a:gd name="T6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F27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7" name="Freeform 88"/>
            <p:cNvSpPr>
              <a:spLocks/>
            </p:cNvSpPr>
            <p:nvPr/>
          </p:nvSpPr>
          <p:spPr bwMode="auto">
            <a:xfrm>
              <a:off x="3509275" y="2027552"/>
              <a:ext cx="271029" cy="605721"/>
            </a:xfrm>
            <a:custGeom>
              <a:avLst/>
              <a:gdLst>
                <a:gd name="T0" fmla="*/ 27 w 63"/>
                <a:gd name="T1" fmla="*/ 0 h 140"/>
                <a:gd name="T2" fmla="*/ 0 w 63"/>
                <a:gd name="T3" fmla="*/ 8 h 140"/>
                <a:gd name="T4" fmla="*/ 3 w 63"/>
                <a:gd name="T5" fmla="*/ 19 h 140"/>
                <a:gd name="T6" fmla="*/ 15 w 63"/>
                <a:gd name="T7" fmla="*/ 61 h 140"/>
                <a:gd name="T8" fmla="*/ 35 w 63"/>
                <a:gd name="T9" fmla="*/ 130 h 140"/>
                <a:gd name="T10" fmla="*/ 35 w 63"/>
                <a:gd name="T11" fmla="*/ 130 h 140"/>
                <a:gd name="T12" fmla="*/ 49 w 63"/>
                <a:gd name="T13" fmla="*/ 140 h 140"/>
                <a:gd name="T14" fmla="*/ 49 w 63"/>
                <a:gd name="T15" fmla="*/ 140 h 140"/>
                <a:gd name="T16" fmla="*/ 49 w 63"/>
                <a:gd name="T17" fmla="*/ 140 h 140"/>
                <a:gd name="T18" fmla="*/ 53 w 63"/>
                <a:gd name="T19" fmla="*/ 140 h 140"/>
                <a:gd name="T20" fmla="*/ 53 w 63"/>
                <a:gd name="T21" fmla="*/ 139 h 140"/>
                <a:gd name="T22" fmla="*/ 63 w 63"/>
                <a:gd name="T23" fmla="*/ 126 h 140"/>
                <a:gd name="T24" fmla="*/ 63 w 63"/>
                <a:gd name="T25" fmla="*/ 122 h 140"/>
                <a:gd name="T26" fmla="*/ 63 w 63"/>
                <a:gd name="T27" fmla="*/ 122 h 140"/>
                <a:gd name="T28" fmla="*/ 40 w 63"/>
                <a:gd name="T29" fmla="*/ 45 h 140"/>
                <a:gd name="T30" fmla="*/ 27 w 63"/>
                <a:gd name="T3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40">
                  <a:moveTo>
                    <a:pt x="27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37" y="136"/>
                    <a:pt x="43" y="140"/>
                    <a:pt x="49" y="140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0" y="140"/>
                    <a:pt x="52" y="140"/>
                    <a:pt x="53" y="140"/>
                  </a:cubicBezTo>
                  <a:cubicBezTo>
                    <a:pt x="53" y="140"/>
                    <a:pt x="53" y="139"/>
                    <a:pt x="53" y="139"/>
                  </a:cubicBezTo>
                  <a:cubicBezTo>
                    <a:pt x="59" y="138"/>
                    <a:pt x="63" y="132"/>
                    <a:pt x="63" y="126"/>
                  </a:cubicBezTo>
                  <a:cubicBezTo>
                    <a:pt x="63" y="124"/>
                    <a:pt x="63" y="123"/>
                    <a:pt x="63" y="122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364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8" name="Freeform 89"/>
            <p:cNvSpPr>
              <a:spLocks/>
            </p:cNvSpPr>
            <p:nvPr/>
          </p:nvSpPr>
          <p:spPr bwMode="auto">
            <a:xfrm>
              <a:off x="3531103" y="2136691"/>
              <a:ext cx="129148" cy="452927"/>
            </a:xfrm>
            <a:custGeom>
              <a:avLst/>
              <a:gdLst>
                <a:gd name="T0" fmla="*/ 0 w 71"/>
                <a:gd name="T1" fmla="*/ 0 h 249"/>
                <a:gd name="T2" fmla="*/ 24 w 71"/>
                <a:gd name="T3" fmla="*/ 85 h 249"/>
                <a:gd name="T4" fmla="*/ 71 w 71"/>
                <a:gd name="T5" fmla="*/ 249 h 249"/>
                <a:gd name="T6" fmla="*/ 24 w 71"/>
                <a:gd name="T7" fmla="*/ 85 h 249"/>
                <a:gd name="T8" fmla="*/ 0 w 71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49">
                  <a:moveTo>
                    <a:pt x="0" y="0"/>
                  </a:moveTo>
                  <a:lnTo>
                    <a:pt x="24" y="85"/>
                  </a:lnTo>
                  <a:lnTo>
                    <a:pt x="71" y="249"/>
                  </a:lnTo>
                  <a:lnTo>
                    <a:pt x="24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9" name="Freeform 90"/>
            <p:cNvSpPr>
              <a:spLocks/>
            </p:cNvSpPr>
            <p:nvPr/>
          </p:nvSpPr>
          <p:spPr bwMode="auto">
            <a:xfrm>
              <a:off x="3531103" y="2136691"/>
              <a:ext cx="129148" cy="452927"/>
            </a:xfrm>
            <a:custGeom>
              <a:avLst/>
              <a:gdLst>
                <a:gd name="T0" fmla="*/ 0 w 71"/>
                <a:gd name="T1" fmla="*/ 0 h 249"/>
                <a:gd name="T2" fmla="*/ 24 w 71"/>
                <a:gd name="T3" fmla="*/ 85 h 249"/>
                <a:gd name="T4" fmla="*/ 71 w 71"/>
                <a:gd name="T5" fmla="*/ 249 h 249"/>
                <a:gd name="T6" fmla="*/ 24 w 71"/>
                <a:gd name="T7" fmla="*/ 85 h 249"/>
                <a:gd name="T8" fmla="*/ 0 w 71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49">
                  <a:moveTo>
                    <a:pt x="0" y="0"/>
                  </a:moveTo>
                  <a:lnTo>
                    <a:pt x="24" y="85"/>
                  </a:lnTo>
                  <a:lnTo>
                    <a:pt x="71" y="249"/>
                  </a:lnTo>
                  <a:lnTo>
                    <a:pt x="24" y="8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0" name="Freeform 91"/>
            <p:cNvSpPr>
              <a:spLocks/>
            </p:cNvSpPr>
            <p:nvPr/>
          </p:nvSpPr>
          <p:spPr bwMode="auto">
            <a:xfrm>
              <a:off x="2441534" y="2398625"/>
              <a:ext cx="34561" cy="118234"/>
            </a:xfrm>
            <a:custGeom>
              <a:avLst/>
              <a:gdLst>
                <a:gd name="T0" fmla="*/ 0 w 19"/>
                <a:gd name="T1" fmla="*/ 0 h 65"/>
                <a:gd name="T2" fmla="*/ 0 w 19"/>
                <a:gd name="T3" fmla="*/ 0 h 65"/>
                <a:gd name="T4" fmla="*/ 19 w 19"/>
                <a:gd name="T5" fmla="*/ 65 h 65"/>
                <a:gd name="T6" fmla="*/ 0 w 1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65">
                  <a:moveTo>
                    <a:pt x="0" y="0"/>
                  </a:moveTo>
                  <a:lnTo>
                    <a:pt x="0" y="0"/>
                  </a:lnTo>
                  <a:lnTo>
                    <a:pt x="19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1" name="Freeform 92"/>
            <p:cNvSpPr>
              <a:spLocks/>
            </p:cNvSpPr>
            <p:nvPr/>
          </p:nvSpPr>
          <p:spPr bwMode="auto">
            <a:xfrm>
              <a:off x="2441534" y="2398625"/>
              <a:ext cx="34561" cy="118234"/>
            </a:xfrm>
            <a:custGeom>
              <a:avLst/>
              <a:gdLst>
                <a:gd name="T0" fmla="*/ 0 w 19"/>
                <a:gd name="T1" fmla="*/ 0 h 65"/>
                <a:gd name="T2" fmla="*/ 0 w 19"/>
                <a:gd name="T3" fmla="*/ 0 h 65"/>
                <a:gd name="T4" fmla="*/ 19 w 19"/>
                <a:gd name="T5" fmla="*/ 65 h 65"/>
                <a:gd name="T6" fmla="*/ 0 w 1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65">
                  <a:moveTo>
                    <a:pt x="0" y="0"/>
                  </a:moveTo>
                  <a:lnTo>
                    <a:pt x="0" y="0"/>
                  </a:lnTo>
                  <a:lnTo>
                    <a:pt x="19" y="6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2" name="Freeform 93"/>
            <p:cNvSpPr>
              <a:spLocks noEditPoints="1"/>
            </p:cNvSpPr>
            <p:nvPr/>
          </p:nvSpPr>
          <p:spPr bwMode="auto">
            <a:xfrm>
              <a:off x="2834434" y="2455014"/>
              <a:ext cx="0" cy="545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1 h 1"/>
                <a:gd name="T17" fmla="*/ 1 h 1"/>
                <a:gd name="T18" fmla="*/ 1 h 1"/>
                <a:gd name="T19" fmla="*/ 1 h 1"/>
                <a:gd name="T20" fmla="*/ 1 h 1"/>
                <a:gd name="T21" fmla="*/ 1 h 1"/>
                <a:gd name="T22" fmla="*/ 1 h 1"/>
                <a:gd name="T23" fmla="*/ 1 h 1"/>
                <a:gd name="T24" fmla="*/ 1 h 1"/>
                <a:gd name="T25" fmla="*/ 1 h 1"/>
                <a:gd name="T26" fmla="*/ 1 h 1"/>
                <a:gd name="T27" fmla="*/ 0 h 1"/>
                <a:gd name="T28" fmla="*/ 0 h 1"/>
                <a:gd name="T29" fmla="*/ 0 h 1"/>
                <a:gd name="T30" fmla="*/ 0 h 1"/>
                <a:gd name="T31" fmla="*/ 0 h 1"/>
                <a:gd name="T32" fmla="*/ 0 h 1"/>
                <a:gd name="T33" fmla="*/ 0 h 1"/>
                <a:gd name="T34" fmla="*/ 0 h 1"/>
                <a:gd name="T35" fmla="*/ 0 h 1"/>
                <a:gd name="T36" fmla="*/ 0 h 1"/>
                <a:gd name="T37" fmla="*/ 0 h 1"/>
                <a:gd name="T38" fmla="*/ 0 h 1"/>
                <a:gd name="T39" fmla="*/ 0 h 1"/>
                <a:gd name="T40" fmla="*/ 0 h 1"/>
                <a:gd name="T4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7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3" name="Freeform 94"/>
            <p:cNvSpPr>
              <a:spLocks/>
            </p:cNvSpPr>
            <p:nvPr/>
          </p:nvSpPr>
          <p:spPr bwMode="auto">
            <a:xfrm>
              <a:off x="2481552" y="2533229"/>
              <a:ext cx="7276" cy="21828"/>
            </a:xfrm>
            <a:custGeom>
              <a:avLst/>
              <a:gdLst>
                <a:gd name="T0" fmla="*/ 0 w 4"/>
                <a:gd name="T1" fmla="*/ 0 h 12"/>
                <a:gd name="T2" fmla="*/ 0 w 4"/>
                <a:gd name="T3" fmla="*/ 0 h 12"/>
                <a:gd name="T4" fmla="*/ 4 w 4"/>
                <a:gd name="T5" fmla="*/ 12 h 12"/>
                <a:gd name="T6" fmla="*/ 0 w 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0" y="0"/>
                  </a:lnTo>
                  <a:lnTo>
                    <a:pt x="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4" name="Freeform 95"/>
            <p:cNvSpPr>
              <a:spLocks/>
            </p:cNvSpPr>
            <p:nvPr/>
          </p:nvSpPr>
          <p:spPr bwMode="auto">
            <a:xfrm>
              <a:off x="2481552" y="2533229"/>
              <a:ext cx="7276" cy="21828"/>
            </a:xfrm>
            <a:custGeom>
              <a:avLst/>
              <a:gdLst>
                <a:gd name="T0" fmla="*/ 0 w 4"/>
                <a:gd name="T1" fmla="*/ 0 h 12"/>
                <a:gd name="T2" fmla="*/ 0 w 4"/>
                <a:gd name="T3" fmla="*/ 0 h 12"/>
                <a:gd name="T4" fmla="*/ 4 w 4"/>
                <a:gd name="T5" fmla="*/ 12 h 12"/>
                <a:gd name="T6" fmla="*/ 0 w 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0" y="0"/>
                  </a:lnTo>
                  <a:lnTo>
                    <a:pt x="4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5" name="Freeform 96"/>
            <p:cNvSpPr>
              <a:spLocks/>
            </p:cNvSpPr>
            <p:nvPr/>
          </p:nvSpPr>
          <p:spPr bwMode="auto">
            <a:xfrm>
              <a:off x="2441534" y="2278572"/>
              <a:ext cx="396538" cy="327417"/>
            </a:xfrm>
            <a:custGeom>
              <a:avLst/>
              <a:gdLst>
                <a:gd name="T0" fmla="*/ 78 w 92"/>
                <a:gd name="T1" fmla="*/ 0 h 76"/>
                <a:gd name="T2" fmla="*/ 46 w 92"/>
                <a:gd name="T3" fmla="*/ 9 h 76"/>
                <a:gd name="T4" fmla="*/ 42 w 92"/>
                <a:gd name="T5" fmla="*/ 16 h 76"/>
                <a:gd name="T6" fmla="*/ 0 w 92"/>
                <a:gd name="T7" fmla="*/ 28 h 76"/>
                <a:gd name="T8" fmla="*/ 8 w 92"/>
                <a:gd name="T9" fmla="*/ 55 h 76"/>
                <a:gd name="T10" fmla="*/ 50 w 92"/>
                <a:gd name="T11" fmla="*/ 43 h 76"/>
                <a:gd name="T12" fmla="*/ 54 w 92"/>
                <a:gd name="T13" fmla="*/ 37 h 76"/>
                <a:gd name="T14" fmla="*/ 55 w 92"/>
                <a:gd name="T15" fmla="*/ 40 h 76"/>
                <a:gd name="T16" fmla="*/ 56 w 92"/>
                <a:gd name="T17" fmla="*/ 41 h 76"/>
                <a:gd name="T18" fmla="*/ 51 w 92"/>
                <a:gd name="T19" fmla="*/ 47 h 76"/>
                <a:gd name="T20" fmla="*/ 9 w 92"/>
                <a:gd name="T21" fmla="*/ 59 h 76"/>
                <a:gd name="T22" fmla="*/ 11 w 92"/>
                <a:gd name="T23" fmla="*/ 64 h 76"/>
                <a:gd name="T24" fmla="*/ 11 w 92"/>
                <a:gd name="T25" fmla="*/ 65 h 76"/>
                <a:gd name="T26" fmla="*/ 26 w 92"/>
                <a:gd name="T27" fmla="*/ 76 h 76"/>
                <a:gd name="T28" fmla="*/ 27 w 92"/>
                <a:gd name="T29" fmla="*/ 76 h 76"/>
                <a:gd name="T30" fmla="*/ 83 w 92"/>
                <a:gd name="T31" fmla="*/ 60 h 76"/>
                <a:gd name="T32" fmla="*/ 91 w 92"/>
                <a:gd name="T33" fmla="*/ 42 h 76"/>
                <a:gd name="T34" fmla="*/ 91 w 92"/>
                <a:gd name="T35" fmla="*/ 42 h 76"/>
                <a:gd name="T36" fmla="*/ 91 w 92"/>
                <a:gd name="T37" fmla="*/ 42 h 76"/>
                <a:gd name="T38" fmla="*/ 91 w 92"/>
                <a:gd name="T39" fmla="*/ 42 h 76"/>
                <a:gd name="T40" fmla="*/ 91 w 92"/>
                <a:gd name="T41" fmla="*/ 42 h 76"/>
                <a:gd name="T42" fmla="*/ 91 w 92"/>
                <a:gd name="T43" fmla="*/ 42 h 76"/>
                <a:gd name="T44" fmla="*/ 91 w 92"/>
                <a:gd name="T45" fmla="*/ 42 h 76"/>
                <a:gd name="T46" fmla="*/ 91 w 92"/>
                <a:gd name="T47" fmla="*/ 42 h 76"/>
                <a:gd name="T48" fmla="*/ 91 w 92"/>
                <a:gd name="T49" fmla="*/ 42 h 76"/>
                <a:gd name="T50" fmla="*/ 91 w 92"/>
                <a:gd name="T51" fmla="*/ 42 h 76"/>
                <a:gd name="T52" fmla="*/ 91 w 92"/>
                <a:gd name="T53" fmla="*/ 42 h 76"/>
                <a:gd name="T54" fmla="*/ 91 w 92"/>
                <a:gd name="T55" fmla="*/ 42 h 76"/>
                <a:gd name="T56" fmla="*/ 91 w 92"/>
                <a:gd name="T57" fmla="*/ 42 h 76"/>
                <a:gd name="T58" fmla="*/ 91 w 92"/>
                <a:gd name="T59" fmla="*/ 42 h 76"/>
                <a:gd name="T60" fmla="*/ 91 w 92"/>
                <a:gd name="T61" fmla="*/ 42 h 76"/>
                <a:gd name="T62" fmla="*/ 91 w 92"/>
                <a:gd name="T63" fmla="*/ 42 h 76"/>
                <a:gd name="T64" fmla="*/ 91 w 92"/>
                <a:gd name="T65" fmla="*/ 42 h 76"/>
                <a:gd name="T66" fmla="*/ 91 w 92"/>
                <a:gd name="T67" fmla="*/ 42 h 76"/>
                <a:gd name="T68" fmla="*/ 91 w 92"/>
                <a:gd name="T69" fmla="*/ 41 h 76"/>
                <a:gd name="T70" fmla="*/ 91 w 92"/>
                <a:gd name="T71" fmla="*/ 41 h 76"/>
                <a:gd name="T72" fmla="*/ 91 w 92"/>
                <a:gd name="T73" fmla="*/ 41 h 76"/>
                <a:gd name="T74" fmla="*/ 91 w 92"/>
                <a:gd name="T75" fmla="*/ 41 h 76"/>
                <a:gd name="T76" fmla="*/ 91 w 92"/>
                <a:gd name="T77" fmla="*/ 41 h 76"/>
                <a:gd name="T78" fmla="*/ 91 w 92"/>
                <a:gd name="T79" fmla="*/ 41 h 76"/>
                <a:gd name="T80" fmla="*/ 91 w 92"/>
                <a:gd name="T81" fmla="*/ 41 h 76"/>
                <a:gd name="T82" fmla="*/ 91 w 92"/>
                <a:gd name="T83" fmla="*/ 41 h 76"/>
                <a:gd name="T84" fmla="*/ 91 w 92"/>
                <a:gd name="T85" fmla="*/ 41 h 76"/>
                <a:gd name="T86" fmla="*/ 91 w 92"/>
                <a:gd name="T87" fmla="*/ 41 h 76"/>
                <a:gd name="T88" fmla="*/ 90 w 92"/>
                <a:gd name="T89" fmla="*/ 41 h 76"/>
                <a:gd name="T90" fmla="*/ 90 w 92"/>
                <a:gd name="T91" fmla="*/ 41 h 76"/>
                <a:gd name="T92" fmla="*/ 78 w 92"/>
                <a:gd name="T9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76">
                  <a:moveTo>
                    <a:pt x="78" y="0"/>
                  </a:moveTo>
                  <a:cubicBezTo>
                    <a:pt x="46" y="9"/>
                    <a:pt x="46" y="9"/>
                    <a:pt x="46" y="9"/>
                  </a:cubicBezTo>
                  <a:cubicBezTo>
                    <a:pt x="47" y="12"/>
                    <a:pt x="45" y="15"/>
                    <a:pt x="42" y="1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2" y="42"/>
                    <a:pt x="54" y="40"/>
                    <a:pt x="54" y="37"/>
                  </a:cubicBezTo>
                  <a:cubicBezTo>
                    <a:pt x="55" y="38"/>
                    <a:pt x="55" y="39"/>
                    <a:pt x="55" y="40"/>
                  </a:cubicBezTo>
                  <a:cubicBezTo>
                    <a:pt x="56" y="40"/>
                    <a:pt x="56" y="41"/>
                    <a:pt x="56" y="41"/>
                  </a:cubicBezTo>
                  <a:cubicBezTo>
                    <a:pt x="56" y="44"/>
                    <a:pt x="54" y="46"/>
                    <a:pt x="51" y="4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4" y="72"/>
                    <a:pt x="20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9" y="56"/>
                    <a:pt x="92" y="49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F3644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6" name="Freeform 97"/>
            <p:cNvSpPr>
              <a:spLocks/>
            </p:cNvSpPr>
            <p:nvPr/>
          </p:nvSpPr>
          <p:spPr bwMode="auto">
            <a:xfrm>
              <a:off x="2481552" y="2455014"/>
              <a:ext cx="201907" cy="78217"/>
            </a:xfrm>
            <a:custGeom>
              <a:avLst/>
              <a:gdLst>
                <a:gd name="T0" fmla="*/ 47 w 47"/>
                <a:gd name="T1" fmla="*/ 0 h 18"/>
                <a:gd name="T2" fmla="*/ 42 w 47"/>
                <a:gd name="T3" fmla="*/ 6 h 18"/>
                <a:gd name="T4" fmla="*/ 0 w 47"/>
                <a:gd name="T5" fmla="*/ 18 h 18"/>
                <a:gd name="T6" fmla="*/ 0 w 47"/>
                <a:gd name="T7" fmla="*/ 18 h 18"/>
                <a:gd name="T8" fmla="*/ 42 w 47"/>
                <a:gd name="T9" fmla="*/ 6 h 18"/>
                <a:gd name="T10" fmla="*/ 47 w 47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8">
                  <a:moveTo>
                    <a:pt x="47" y="0"/>
                  </a:moveTo>
                  <a:cubicBezTo>
                    <a:pt x="47" y="3"/>
                    <a:pt x="45" y="5"/>
                    <a:pt x="42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5"/>
                    <a:pt x="47" y="3"/>
                    <a:pt x="47" y="0"/>
                  </a:cubicBezTo>
                </a:path>
              </a:pathLst>
            </a:custGeom>
            <a:solidFill>
              <a:srgbClr val="BF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7" name="Rectangle 98"/>
            <p:cNvSpPr>
              <a:spLocks noChangeArrowheads="1"/>
            </p:cNvSpPr>
            <p:nvPr/>
          </p:nvSpPr>
          <p:spPr bwMode="auto">
            <a:xfrm>
              <a:off x="2437896" y="2378616"/>
              <a:ext cx="1820" cy="3638"/>
            </a:xfrm>
            <a:prstGeom prst="rect">
              <a:avLst/>
            </a:prstGeom>
            <a:solidFill>
              <a:srgbClr val="FAA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8" name="Rectangle 99"/>
            <p:cNvSpPr>
              <a:spLocks noChangeArrowheads="1"/>
            </p:cNvSpPr>
            <p:nvPr/>
          </p:nvSpPr>
          <p:spPr bwMode="auto">
            <a:xfrm>
              <a:off x="2437896" y="2378616"/>
              <a:ext cx="1820" cy="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9" name="Rectangle 101"/>
            <p:cNvSpPr>
              <a:spLocks noChangeArrowheads="1"/>
            </p:cNvSpPr>
            <p:nvPr/>
          </p:nvSpPr>
          <p:spPr bwMode="auto">
            <a:xfrm>
              <a:off x="2437896" y="2382254"/>
              <a:ext cx="1820" cy="1820"/>
            </a:xfrm>
            <a:prstGeom prst="rect">
              <a:avLst/>
            </a:prstGeom>
            <a:solidFill>
              <a:srgbClr val="CD5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0" name="Freeform 102"/>
            <p:cNvSpPr>
              <a:spLocks/>
            </p:cNvSpPr>
            <p:nvPr/>
          </p:nvSpPr>
          <p:spPr bwMode="auto">
            <a:xfrm>
              <a:off x="2437896" y="23822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1" name="Freeform 103"/>
            <p:cNvSpPr>
              <a:spLocks/>
            </p:cNvSpPr>
            <p:nvPr/>
          </p:nvSpPr>
          <p:spPr bwMode="auto">
            <a:xfrm>
              <a:off x="2437896" y="2322227"/>
              <a:ext cx="194632" cy="60027"/>
            </a:xfrm>
            <a:custGeom>
              <a:avLst/>
              <a:gdLst>
                <a:gd name="T0" fmla="*/ 45 w 45"/>
                <a:gd name="T1" fmla="*/ 0 h 14"/>
                <a:gd name="T2" fmla="*/ 44 w 45"/>
                <a:gd name="T3" fmla="*/ 0 h 14"/>
                <a:gd name="T4" fmla="*/ 42 w 45"/>
                <a:gd name="T5" fmla="*/ 2 h 14"/>
                <a:gd name="T6" fmla="*/ 0 w 45"/>
                <a:gd name="T7" fmla="*/ 14 h 14"/>
                <a:gd name="T8" fmla="*/ 0 w 45"/>
                <a:gd name="T9" fmla="*/ 14 h 14"/>
                <a:gd name="T10" fmla="*/ 42 w 45"/>
                <a:gd name="T11" fmla="*/ 2 h 14"/>
                <a:gd name="T12" fmla="*/ 45 w 4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4"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3" y="1"/>
                    <a:pt x="4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CC3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2" name="Freeform 104"/>
            <p:cNvSpPr>
              <a:spLocks/>
            </p:cNvSpPr>
            <p:nvPr/>
          </p:nvSpPr>
          <p:spPr bwMode="auto">
            <a:xfrm>
              <a:off x="3509275" y="2062114"/>
              <a:ext cx="21828" cy="74579"/>
            </a:xfrm>
            <a:custGeom>
              <a:avLst/>
              <a:gdLst>
                <a:gd name="T0" fmla="*/ 0 w 12"/>
                <a:gd name="T1" fmla="*/ 0 h 41"/>
                <a:gd name="T2" fmla="*/ 0 w 12"/>
                <a:gd name="T3" fmla="*/ 0 h 41"/>
                <a:gd name="T4" fmla="*/ 12 w 12"/>
                <a:gd name="T5" fmla="*/ 41 h 41"/>
                <a:gd name="T6" fmla="*/ 7 w 12"/>
                <a:gd name="T7" fmla="*/ 26 h 41"/>
                <a:gd name="T8" fmla="*/ 0 w 1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1">
                  <a:moveTo>
                    <a:pt x="0" y="0"/>
                  </a:moveTo>
                  <a:lnTo>
                    <a:pt x="0" y="0"/>
                  </a:lnTo>
                  <a:lnTo>
                    <a:pt x="12" y="41"/>
                  </a:lnTo>
                  <a:lnTo>
                    <a:pt x="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3" name="Freeform 105"/>
            <p:cNvSpPr>
              <a:spLocks/>
            </p:cNvSpPr>
            <p:nvPr/>
          </p:nvSpPr>
          <p:spPr bwMode="auto">
            <a:xfrm>
              <a:off x="3509275" y="2062114"/>
              <a:ext cx="21828" cy="74579"/>
            </a:xfrm>
            <a:custGeom>
              <a:avLst/>
              <a:gdLst>
                <a:gd name="T0" fmla="*/ 0 w 12"/>
                <a:gd name="T1" fmla="*/ 0 h 41"/>
                <a:gd name="T2" fmla="*/ 0 w 12"/>
                <a:gd name="T3" fmla="*/ 0 h 41"/>
                <a:gd name="T4" fmla="*/ 12 w 12"/>
                <a:gd name="T5" fmla="*/ 41 h 41"/>
                <a:gd name="T6" fmla="*/ 7 w 12"/>
                <a:gd name="T7" fmla="*/ 26 h 41"/>
                <a:gd name="T8" fmla="*/ 0 w 1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1">
                  <a:moveTo>
                    <a:pt x="0" y="0"/>
                  </a:moveTo>
                  <a:lnTo>
                    <a:pt x="0" y="0"/>
                  </a:lnTo>
                  <a:lnTo>
                    <a:pt x="12" y="41"/>
                  </a:lnTo>
                  <a:lnTo>
                    <a:pt x="7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4" name="Freeform 106"/>
            <p:cNvSpPr>
              <a:spLocks/>
            </p:cNvSpPr>
            <p:nvPr/>
          </p:nvSpPr>
          <p:spPr bwMode="auto">
            <a:xfrm>
              <a:off x="2778045" y="2278572"/>
              <a:ext cx="50931" cy="176442"/>
            </a:xfrm>
            <a:custGeom>
              <a:avLst/>
              <a:gdLst>
                <a:gd name="T0" fmla="*/ 0 w 28"/>
                <a:gd name="T1" fmla="*/ 0 h 97"/>
                <a:gd name="T2" fmla="*/ 0 w 28"/>
                <a:gd name="T3" fmla="*/ 0 h 97"/>
                <a:gd name="T4" fmla="*/ 28 w 28"/>
                <a:gd name="T5" fmla="*/ 97 h 97"/>
                <a:gd name="T6" fmla="*/ 0 w 28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7">
                  <a:moveTo>
                    <a:pt x="0" y="0"/>
                  </a:moveTo>
                  <a:lnTo>
                    <a:pt x="0" y="0"/>
                  </a:lnTo>
                  <a:lnTo>
                    <a:pt x="28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5" name="Freeform 107"/>
            <p:cNvSpPr>
              <a:spLocks/>
            </p:cNvSpPr>
            <p:nvPr/>
          </p:nvSpPr>
          <p:spPr bwMode="auto">
            <a:xfrm>
              <a:off x="2778045" y="2278572"/>
              <a:ext cx="50931" cy="176442"/>
            </a:xfrm>
            <a:custGeom>
              <a:avLst/>
              <a:gdLst>
                <a:gd name="T0" fmla="*/ 0 w 28"/>
                <a:gd name="T1" fmla="*/ 0 h 97"/>
                <a:gd name="T2" fmla="*/ 0 w 28"/>
                <a:gd name="T3" fmla="*/ 0 h 97"/>
                <a:gd name="T4" fmla="*/ 28 w 28"/>
                <a:gd name="T5" fmla="*/ 97 h 97"/>
                <a:gd name="T6" fmla="*/ 0 w 28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7">
                  <a:moveTo>
                    <a:pt x="0" y="0"/>
                  </a:moveTo>
                  <a:lnTo>
                    <a:pt x="0" y="0"/>
                  </a:lnTo>
                  <a:lnTo>
                    <a:pt x="28" y="9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6" name="Freeform 108"/>
            <p:cNvSpPr>
              <a:spLocks/>
            </p:cNvSpPr>
            <p:nvPr/>
          </p:nvSpPr>
          <p:spPr bwMode="auto">
            <a:xfrm>
              <a:off x="2778045" y="2278572"/>
              <a:ext cx="50931" cy="176442"/>
            </a:xfrm>
            <a:custGeom>
              <a:avLst/>
              <a:gdLst>
                <a:gd name="T0" fmla="*/ 0 w 28"/>
                <a:gd name="T1" fmla="*/ 0 h 97"/>
                <a:gd name="T2" fmla="*/ 0 w 28"/>
                <a:gd name="T3" fmla="*/ 0 h 97"/>
                <a:gd name="T4" fmla="*/ 28 w 28"/>
                <a:gd name="T5" fmla="*/ 97 h 97"/>
                <a:gd name="T6" fmla="*/ 0 w 28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7">
                  <a:moveTo>
                    <a:pt x="0" y="0"/>
                  </a:moveTo>
                  <a:lnTo>
                    <a:pt x="0" y="0"/>
                  </a:lnTo>
                  <a:lnTo>
                    <a:pt x="28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7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7" name="Freeform 109"/>
            <p:cNvSpPr>
              <a:spLocks/>
            </p:cNvSpPr>
            <p:nvPr/>
          </p:nvSpPr>
          <p:spPr bwMode="auto">
            <a:xfrm>
              <a:off x="2778045" y="2278572"/>
              <a:ext cx="50931" cy="176442"/>
            </a:xfrm>
            <a:custGeom>
              <a:avLst/>
              <a:gdLst>
                <a:gd name="T0" fmla="*/ 0 w 28"/>
                <a:gd name="T1" fmla="*/ 0 h 97"/>
                <a:gd name="T2" fmla="*/ 0 w 28"/>
                <a:gd name="T3" fmla="*/ 0 h 97"/>
                <a:gd name="T4" fmla="*/ 28 w 28"/>
                <a:gd name="T5" fmla="*/ 97 h 97"/>
                <a:gd name="T6" fmla="*/ 0 w 28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7">
                  <a:moveTo>
                    <a:pt x="0" y="0"/>
                  </a:moveTo>
                  <a:lnTo>
                    <a:pt x="0" y="0"/>
                  </a:lnTo>
                  <a:lnTo>
                    <a:pt x="28" y="9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8" name="Freeform 110"/>
            <p:cNvSpPr>
              <a:spLocks/>
            </p:cNvSpPr>
            <p:nvPr/>
          </p:nvSpPr>
          <p:spPr bwMode="auto">
            <a:xfrm>
              <a:off x="2778045" y="2062114"/>
              <a:ext cx="882206" cy="527504"/>
            </a:xfrm>
            <a:custGeom>
              <a:avLst/>
              <a:gdLst>
                <a:gd name="T0" fmla="*/ 170 w 205"/>
                <a:gd name="T1" fmla="*/ 0 h 122"/>
                <a:gd name="T2" fmla="*/ 154 w 205"/>
                <a:gd name="T3" fmla="*/ 5 h 122"/>
                <a:gd name="T4" fmla="*/ 0 w 205"/>
                <a:gd name="T5" fmla="*/ 50 h 122"/>
                <a:gd name="T6" fmla="*/ 12 w 205"/>
                <a:gd name="T7" fmla="*/ 91 h 122"/>
                <a:gd name="T8" fmla="*/ 61 w 205"/>
                <a:gd name="T9" fmla="*/ 87 h 122"/>
                <a:gd name="T10" fmla="*/ 205 w 205"/>
                <a:gd name="T11" fmla="*/ 122 h 122"/>
                <a:gd name="T12" fmla="*/ 205 w 205"/>
                <a:gd name="T13" fmla="*/ 122 h 122"/>
                <a:gd name="T14" fmla="*/ 185 w 205"/>
                <a:gd name="T15" fmla="*/ 53 h 122"/>
                <a:gd name="T16" fmla="*/ 175 w 205"/>
                <a:gd name="T17" fmla="*/ 17 h 122"/>
                <a:gd name="T18" fmla="*/ 170 w 205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122">
                  <a:moveTo>
                    <a:pt x="170" y="0"/>
                  </a:moveTo>
                  <a:cubicBezTo>
                    <a:pt x="154" y="5"/>
                    <a:pt x="154" y="5"/>
                    <a:pt x="154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1"/>
                    <a:pt x="32" y="87"/>
                    <a:pt x="61" y="87"/>
                  </a:cubicBezTo>
                  <a:cubicBezTo>
                    <a:pt x="99" y="87"/>
                    <a:pt x="154" y="93"/>
                    <a:pt x="205" y="122"/>
                  </a:cubicBezTo>
                  <a:cubicBezTo>
                    <a:pt x="205" y="122"/>
                    <a:pt x="205" y="122"/>
                    <a:pt x="205" y="122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269" name="Group 268"/>
            <p:cNvGrpSpPr/>
            <p:nvPr/>
          </p:nvGrpSpPr>
          <p:grpSpPr>
            <a:xfrm>
              <a:off x="2063186" y="1361805"/>
              <a:ext cx="621183" cy="592991"/>
              <a:chOff x="2193926" y="1490663"/>
              <a:chExt cx="542132" cy="517528"/>
            </a:xfrm>
          </p:grpSpPr>
          <p:sp>
            <p:nvSpPr>
              <p:cNvPr id="280" name="Freeform 114"/>
              <p:cNvSpPr>
                <a:spLocks/>
              </p:cNvSpPr>
              <p:nvPr/>
            </p:nvSpPr>
            <p:spPr bwMode="auto">
              <a:xfrm>
                <a:off x="2193926" y="1490663"/>
                <a:ext cx="255588" cy="328613"/>
              </a:xfrm>
              <a:custGeom>
                <a:avLst/>
                <a:gdLst>
                  <a:gd name="T0" fmla="*/ 68 w 68"/>
                  <a:gd name="T1" fmla="*/ 66 h 87"/>
                  <a:gd name="T2" fmla="*/ 68 w 68"/>
                  <a:gd name="T3" fmla="*/ 0 h 87"/>
                  <a:gd name="T4" fmla="*/ 49 w 68"/>
                  <a:gd name="T5" fmla="*/ 3 h 87"/>
                  <a:gd name="T6" fmla="*/ 10 w 68"/>
                  <a:gd name="T7" fmla="*/ 37 h 87"/>
                  <a:gd name="T8" fmla="*/ 5 w 68"/>
                  <a:gd name="T9" fmla="*/ 87 h 87"/>
                  <a:gd name="T10" fmla="*/ 68 w 68"/>
                  <a:gd name="T1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7">
                    <a:moveTo>
                      <a:pt x="68" y="66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6" y="1"/>
                      <a:pt x="49" y="3"/>
                    </a:cubicBezTo>
                    <a:cubicBezTo>
                      <a:pt x="32" y="9"/>
                      <a:pt x="18" y="21"/>
                      <a:pt x="10" y="37"/>
                    </a:cubicBezTo>
                    <a:cubicBezTo>
                      <a:pt x="2" y="52"/>
                      <a:pt x="0" y="70"/>
                      <a:pt x="5" y="87"/>
                    </a:cubicBezTo>
                    <a:lnTo>
                      <a:pt x="68" y="66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1" name="Freeform 115"/>
              <p:cNvSpPr>
                <a:spLocks/>
              </p:cNvSpPr>
              <p:nvPr/>
            </p:nvSpPr>
            <p:spPr bwMode="auto">
              <a:xfrm>
                <a:off x="2216151" y="1758953"/>
                <a:ext cx="481013" cy="249238"/>
              </a:xfrm>
              <a:custGeom>
                <a:avLst/>
                <a:gdLst>
                  <a:gd name="T0" fmla="*/ 94 w 128"/>
                  <a:gd name="T1" fmla="*/ 10 h 66"/>
                  <a:gd name="T2" fmla="*/ 64 w 128"/>
                  <a:gd name="T3" fmla="*/ 0 h 66"/>
                  <a:gd name="T4" fmla="*/ 0 w 128"/>
                  <a:gd name="T5" fmla="*/ 21 h 66"/>
                  <a:gd name="T6" fmla="*/ 43 w 128"/>
                  <a:gd name="T7" fmla="*/ 63 h 66"/>
                  <a:gd name="T8" fmla="*/ 64 w 128"/>
                  <a:gd name="T9" fmla="*/ 66 h 66"/>
                  <a:gd name="T10" fmla="*/ 128 w 128"/>
                  <a:gd name="T11" fmla="*/ 21 h 66"/>
                  <a:gd name="T12" fmla="*/ 94 w 128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94" y="1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42"/>
                      <a:pt x="22" y="56"/>
                      <a:pt x="43" y="63"/>
                    </a:cubicBezTo>
                    <a:cubicBezTo>
                      <a:pt x="50" y="65"/>
                      <a:pt x="57" y="66"/>
                      <a:pt x="64" y="66"/>
                    </a:cubicBezTo>
                    <a:cubicBezTo>
                      <a:pt x="93" y="66"/>
                      <a:pt x="118" y="48"/>
                      <a:pt x="128" y="21"/>
                    </a:cubicBezTo>
                    <a:lnTo>
                      <a:pt x="94" y="1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2" name="Freeform 116"/>
              <p:cNvSpPr>
                <a:spLocks/>
              </p:cNvSpPr>
              <p:nvPr/>
            </p:nvSpPr>
            <p:spPr bwMode="auto">
              <a:xfrm>
                <a:off x="2472533" y="1548608"/>
                <a:ext cx="263525" cy="274638"/>
              </a:xfrm>
              <a:custGeom>
                <a:avLst/>
                <a:gdLst>
                  <a:gd name="T0" fmla="*/ 38 w 70"/>
                  <a:gd name="T1" fmla="*/ 0 h 73"/>
                  <a:gd name="T2" fmla="*/ 0 w 70"/>
                  <a:gd name="T3" fmla="*/ 53 h 73"/>
                  <a:gd name="T4" fmla="*/ 62 w 70"/>
                  <a:gd name="T5" fmla="*/ 73 h 73"/>
                  <a:gd name="T6" fmla="*/ 38 w 70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3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0" y="45"/>
                      <a:pt x="61" y="17"/>
                      <a:pt x="38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83" name="Freeform 117"/>
              <p:cNvSpPr>
                <a:spLocks/>
              </p:cNvSpPr>
              <p:nvPr/>
            </p:nvSpPr>
            <p:spPr bwMode="auto">
              <a:xfrm>
                <a:off x="2465388" y="1490663"/>
                <a:ext cx="134938" cy="234950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12 h 62"/>
                  <a:gd name="T4" fmla="*/ 0 w 36"/>
                  <a:gd name="T5" fmla="*/ 0 h 62"/>
                  <a:gd name="T6" fmla="*/ 0 w 3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25" y="4"/>
                      <a:pt x="13" y="0"/>
                      <a:pt x="0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270" name="Group 269"/>
            <p:cNvGrpSpPr/>
            <p:nvPr/>
          </p:nvGrpSpPr>
          <p:grpSpPr>
            <a:xfrm>
              <a:off x="849925" y="2571428"/>
              <a:ext cx="680299" cy="683937"/>
              <a:chOff x="1135063" y="2546351"/>
              <a:chExt cx="593725" cy="596900"/>
            </a:xfrm>
          </p:grpSpPr>
          <p:sp>
            <p:nvSpPr>
              <p:cNvPr id="273" name="Oval 118"/>
              <p:cNvSpPr>
                <a:spLocks noChangeArrowheads="1"/>
              </p:cNvSpPr>
              <p:nvPr/>
            </p:nvSpPr>
            <p:spPr bwMode="auto">
              <a:xfrm>
                <a:off x="1135063" y="2546351"/>
                <a:ext cx="593725" cy="596900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4" name="Freeform 119"/>
              <p:cNvSpPr>
                <a:spLocks/>
              </p:cNvSpPr>
              <p:nvPr/>
            </p:nvSpPr>
            <p:spPr bwMode="auto">
              <a:xfrm>
                <a:off x="1277938" y="2671763"/>
                <a:ext cx="338138" cy="339725"/>
              </a:xfrm>
              <a:custGeom>
                <a:avLst/>
                <a:gdLst>
                  <a:gd name="T0" fmla="*/ 213 w 213"/>
                  <a:gd name="T1" fmla="*/ 199 h 214"/>
                  <a:gd name="T2" fmla="*/ 213 w 213"/>
                  <a:gd name="T3" fmla="*/ 214 h 214"/>
                  <a:gd name="T4" fmla="*/ 0 w 213"/>
                  <a:gd name="T5" fmla="*/ 214 h 214"/>
                  <a:gd name="T6" fmla="*/ 0 w 213"/>
                  <a:gd name="T7" fmla="*/ 0 h 214"/>
                  <a:gd name="T8" fmla="*/ 14 w 213"/>
                  <a:gd name="T9" fmla="*/ 0 h 214"/>
                  <a:gd name="T10" fmla="*/ 14 w 213"/>
                  <a:gd name="T11" fmla="*/ 199 h 214"/>
                  <a:gd name="T12" fmla="*/ 213 w 213"/>
                  <a:gd name="T13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4">
                    <a:moveTo>
                      <a:pt x="213" y="199"/>
                    </a:moveTo>
                    <a:lnTo>
                      <a:pt x="213" y="214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199"/>
                    </a:lnTo>
                    <a:lnTo>
                      <a:pt x="213" y="1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5" name="Freeform 120"/>
              <p:cNvSpPr>
                <a:spLocks/>
              </p:cNvSpPr>
              <p:nvPr/>
            </p:nvSpPr>
            <p:spPr bwMode="auto">
              <a:xfrm>
                <a:off x="1333501" y="2693988"/>
                <a:ext cx="236538" cy="177800"/>
              </a:xfrm>
              <a:custGeom>
                <a:avLst/>
                <a:gdLst>
                  <a:gd name="T0" fmla="*/ 60 w 149"/>
                  <a:gd name="T1" fmla="*/ 59 h 112"/>
                  <a:gd name="T2" fmla="*/ 114 w 149"/>
                  <a:gd name="T3" fmla="*/ 74 h 112"/>
                  <a:gd name="T4" fmla="*/ 133 w 149"/>
                  <a:gd name="T5" fmla="*/ 43 h 112"/>
                  <a:gd name="T6" fmla="*/ 149 w 149"/>
                  <a:gd name="T7" fmla="*/ 52 h 112"/>
                  <a:gd name="T8" fmla="*/ 149 w 149"/>
                  <a:gd name="T9" fmla="*/ 0 h 112"/>
                  <a:gd name="T10" fmla="*/ 105 w 149"/>
                  <a:gd name="T11" fmla="*/ 26 h 112"/>
                  <a:gd name="T12" fmla="*/ 121 w 149"/>
                  <a:gd name="T13" fmla="*/ 36 h 112"/>
                  <a:gd name="T14" fmla="*/ 107 w 149"/>
                  <a:gd name="T15" fmla="*/ 59 h 112"/>
                  <a:gd name="T16" fmla="*/ 55 w 149"/>
                  <a:gd name="T17" fmla="*/ 45 h 112"/>
                  <a:gd name="T18" fmla="*/ 0 w 149"/>
                  <a:gd name="T19" fmla="*/ 102 h 112"/>
                  <a:gd name="T20" fmla="*/ 10 w 149"/>
                  <a:gd name="T21" fmla="*/ 112 h 112"/>
                  <a:gd name="T22" fmla="*/ 60 w 149"/>
                  <a:gd name="T23" fmla="*/ 5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9" h="112">
                    <a:moveTo>
                      <a:pt x="60" y="59"/>
                    </a:moveTo>
                    <a:lnTo>
                      <a:pt x="114" y="74"/>
                    </a:lnTo>
                    <a:lnTo>
                      <a:pt x="133" y="43"/>
                    </a:lnTo>
                    <a:lnTo>
                      <a:pt x="149" y="52"/>
                    </a:lnTo>
                    <a:lnTo>
                      <a:pt x="149" y="0"/>
                    </a:lnTo>
                    <a:lnTo>
                      <a:pt x="105" y="26"/>
                    </a:lnTo>
                    <a:lnTo>
                      <a:pt x="121" y="36"/>
                    </a:lnTo>
                    <a:lnTo>
                      <a:pt x="107" y="59"/>
                    </a:lnTo>
                    <a:lnTo>
                      <a:pt x="55" y="45"/>
                    </a:lnTo>
                    <a:lnTo>
                      <a:pt x="0" y="102"/>
                    </a:lnTo>
                    <a:lnTo>
                      <a:pt x="10" y="112"/>
                    </a:lnTo>
                    <a:lnTo>
                      <a:pt x="60" y="59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6" name="Freeform 121"/>
              <p:cNvSpPr>
                <a:spLocks/>
              </p:cNvSpPr>
              <p:nvPr/>
            </p:nvSpPr>
            <p:spPr bwMode="auto">
              <a:xfrm>
                <a:off x="1404938" y="2814638"/>
                <a:ext cx="41275" cy="153988"/>
              </a:xfrm>
              <a:custGeom>
                <a:avLst/>
                <a:gdLst>
                  <a:gd name="T0" fmla="*/ 0 w 26"/>
                  <a:gd name="T1" fmla="*/ 97 h 97"/>
                  <a:gd name="T2" fmla="*/ 26 w 26"/>
                  <a:gd name="T3" fmla="*/ 97 h 97"/>
                  <a:gd name="T4" fmla="*/ 26 w 26"/>
                  <a:gd name="T5" fmla="*/ 0 h 97"/>
                  <a:gd name="T6" fmla="*/ 19 w 26"/>
                  <a:gd name="T7" fmla="*/ 0 h 97"/>
                  <a:gd name="T8" fmla="*/ 0 w 26"/>
                  <a:gd name="T9" fmla="*/ 19 h 97"/>
                  <a:gd name="T10" fmla="*/ 0 w 26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7">
                    <a:moveTo>
                      <a:pt x="0" y="97"/>
                    </a:moveTo>
                    <a:lnTo>
                      <a:pt x="26" y="97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0" y="19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7" name="Freeform 122"/>
              <p:cNvSpPr>
                <a:spLocks/>
              </p:cNvSpPr>
              <p:nvPr/>
            </p:nvSpPr>
            <p:spPr bwMode="auto">
              <a:xfrm>
                <a:off x="1341438" y="2863851"/>
                <a:ext cx="41275" cy="104775"/>
              </a:xfrm>
              <a:custGeom>
                <a:avLst/>
                <a:gdLst>
                  <a:gd name="T0" fmla="*/ 0 w 26"/>
                  <a:gd name="T1" fmla="*/ 19 h 66"/>
                  <a:gd name="T2" fmla="*/ 0 w 26"/>
                  <a:gd name="T3" fmla="*/ 66 h 66"/>
                  <a:gd name="T4" fmla="*/ 26 w 26"/>
                  <a:gd name="T5" fmla="*/ 66 h 66"/>
                  <a:gd name="T6" fmla="*/ 26 w 26"/>
                  <a:gd name="T7" fmla="*/ 0 h 66"/>
                  <a:gd name="T8" fmla="*/ 5 w 26"/>
                  <a:gd name="T9" fmla="*/ 24 h 66"/>
                  <a:gd name="T10" fmla="*/ 0 w 26"/>
                  <a:gd name="T11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6">
                    <a:moveTo>
                      <a:pt x="0" y="19"/>
                    </a:moveTo>
                    <a:lnTo>
                      <a:pt x="0" y="66"/>
                    </a:lnTo>
                    <a:lnTo>
                      <a:pt x="26" y="66"/>
                    </a:lnTo>
                    <a:lnTo>
                      <a:pt x="26" y="0"/>
                    </a:lnTo>
                    <a:lnTo>
                      <a:pt x="5" y="2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8" name="Freeform 123"/>
              <p:cNvSpPr>
                <a:spLocks/>
              </p:cNvSpPr>
              <p:nvPr/>
            </p:nvSpPr>
            <p:spPr bwMode="auto">
              <a:xfrm>
                <a:off x="1528763" y="2792413"/>
                <a:ext cx="41275" cy="176213"/>
              </a:xfrm>
              <a:custGeom>
                <a:avLst/>
                <a:gdLst>
                  <a:gd name="T0" fmla="*/ 0 w 26"/>
                  <a:gd name="T1" fmla="*/ 21 h 111"/>
                  <a:gd name="T2" fmla="*/ 0 w 26"/>
                  <a:gd name="T3" fmla="*/ 111 h 111"/>
                  <a:gd name="T4" fmla="*/ 26 w 26"/>
                  <a:gd name="T5" fmla="*/ 111 h 111"/>
                  <a:gd name="T6" fmla="*/ 26 w 26"/>
                  <a:gd name="T7" fmla="*/ 7 h 111"/>
                  <a:gd name="T8" fmla="*/ 15 w 26"/>
                  <a:gd name="T9" fmla="*/ 0 h 111"/>
                  <a:gd name="T10" fmla="*/ 0 w 26"/>
                  <a:gd name="T11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1">
                    <a:moveTo>
                      <a:pt x="0" y="21"/>
                    </a:moveTo>
                    <a:lnTo>
                      <a:pt x="0" y="111"/>
                    </a:lnTo>
                    <a:lnTo>
                      <a:pt x="26" y="111"/>
                    </a:lnTo>
                    <a:lnTo>
                      <a:pt x="26" y="7"/>
                    </a:lnTo>
                    <a:lnTo>
                      <a:pt x="15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79" name="Freeform 124"/>
              <p:cNvSpPr>
                <a:spLocks/>
              </p:cNvSpPr>
              <p:nvPr/>
            </p:nvSpPr>
            <p:spPr bwMode="auto">
              <a:xfrm>
                <a:off x="1465263" y="2822576"/>
                <a:ext cx="46038" cy="146050"/>
              </a:xfrm>
              <a:custGeom>
                <a:avLst/>
                <a:gdLst>
                  <a:gd name="T0" fmla="*/ 29 w 29"/>
                  <a:gd name="T1" fmla="*/ 92 h 92"/>
                  <a:gd name="T2" fmla="*/ 29 w 29"/>
                  <a:gd name="T3" fmla="*/ 7 h 92"/>
                  <a:gd name="T4" fmla="*/ 0 w 29"/>
                  <a:gd name="T5" fmla="*/ 0 h 92"/>
                  <a:gd name="T6" fmla="*/ 0 w 29"/>
                  <a:gd name="T7" fmla="*/ 92 h 92"/>
                  <a:gd name="T8" fmla="*/ 29 w 29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2">
                    <a:moveTo>
                      <a:pt x="29" y="92"/>
                    </a:moveTo>
                    <a:lnTo>
                      <a:pt x="29" y="7"/>
                    </a:lnTo>
                    <a:lnTo>
                      <a:pt x="0" y="0"/>
                    </a:lnTo>
                    <a:lnTo>
                      <a:pt x="0" y="92"/>
                    </a:lnTo>
                    <a:lnTo>
                      <a:pt x="29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271" name="Oval 5"/>
            <p:cNvSpPr>
              <a:spLocks noChangeArrowheads="1"/>
            </p:cNvSpPr>
            <p:nvPr/>
          </p:nvSpPr>
          <p:spPr bwMode="auto">
            <a:xfrm>
              <a:off x="4204401" y="2232619"/>
              <a:ext cx="554495" cy="56206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2" name="Freeform 504"/>
            <p:cNvSpPr>
              <a:spLocks noEditPoints="1"/>
            </p:cNvSpPr>
            <p:nvPr/>
          </p:nvSpPr>
          <p:spPr bwMode="auto">
            <a:xfrm>
              <a:off x="4336685" y="2380108"/>
              <a:ext cx="284763" cy="283083"/>
            </a:xfrm>
            <a:custGeom>
              <a:avLst/>
              <a:gdLst>
                <a:gd name="T0" fmla="*/ 85 w 186"/>
                <a:gd name="T1" fmla="*/ 93 h 185"/>
                <a:gd name="T2" fmla="*/ 101 w 186"/>
                <a:gd name="T3" fmla="*/ 93 h 185"/>
                <a:gd name="T4" fmla="*/ 186 w 186"/>
                <a:gd name="T5" fmla="*/ 93 h 185"/>
                <a:gd name="T6" fmla="*/ 159 w 186"/>
                <a:gd name="T7" fmla="*/ 27 h 185"/>
                <a:gd name="T8" fmla="*/ 93 w 186"/>
                <a:gd name="T9" fmla="*/ 0 h 185"/>
                <a:gd name="T10" fmla="*/ 27 w 186"/>
                <a:gd name="T11" fmla="*/ 27 h 185"/>
                <a:gd name="T12" fmla="*/ 0 w 186"/>
                <a:gd name="T13" fmla="*/ 93 h 185"/>
                <a:gd name="T14" fmla="*/ 27 w 186"/>
                <a:gd name="T15" fmla="*/ 158 h 185"/>
                <a:gd name="T16" fmla="*/ 93 w 186"/>
                <a:gd name="T17" fmla="*/ 185 h 185"/>
                <a:gd name="T18" fmla="*/ 159 w 186"/>
                <a:gd name="T19" fmla="*/ 158 h 185"/>
                <a:gd name="T20" fmla="*/ 186 w 186"/>
                <a:gd name="T21" fmla="*/ 93 h 185"/>
                <a:gd name="T22" fmla="*/ 36 w 186"/>
                <a:gd name="T23" fmla="*/ 74 h 185"/>
                <a:gd name="T24" fmla="*/ 36 w 186"/>
                <a:gd name="T25" fmla="*/ 111 h 185"/>
                <a:gd name="T26" fmla="*/ 60 w 186"/>
                <a:gd name="T27" fmla="*/ 79 h 185"/>
                <a:gd name="T28" fmla="*/ 44 w 186"/>
                <a:gd name="T29" fmla="*/ 72 h 185"/>
                <a:gd name="T30" fmla="*/ 60 w 186"/>
                <a:gd name="T31" fmla="*/ 79 h 185"/>
                <a:gd name="T32" fmla="*/ 44 w 186"/>
                <a:gd name="T33" fmla="*/ 113 h 185"/>
                <a:gd name="T34" fmla="*/ 60 w 186"/>
                <a:gd name="T35" fmla="*/ 107 h 185"/>
                <a:gd name="T36" fmla="*/ 33 w 186"/>
                <a:gd name="T37" fmla="*/ 152 h 185"/>
                <a:gd name="T38" fmla="*/ 61 w 186"/>
                <a:gd name="T39" fmla="*/ 124 h 185"/>
                <a:gd name="T40" fmla="*/ 33 w 186"/>
                <a:gd name="T41" fmla="*/ 152 h 185"/>
                <a:gd name="T42" fmla="*/ 39 w 186"/>
                <a:gd name="T43" fmla="*/ 65 h 185"/>
                <a:gd name="T44" fmla="*/ 66 w 186"/>
                <a:gd name="T45" fmla="*/ 39 h 185"/>
                <a:gd name="T46" fmla="*/ 116 w 186"/>
                <a:gd name="T47" fmla="*/ 60 h 185"/>
                <a:gd name="T48" fmla="*/ 100 w 186"/>
                <a:gd name="T49" fmla="*/ 53 h 185"/>
                <a:gd name="T50" fmla="*/ 116 w 186"/>
                <a:gd name="T51" fmla="*/ 60 h 185"/>
                <a:gd name="T52" fmla="*/ 112 w 186"/>
                <a:gd name="T53" fmla="*/ 35 h 185"/>
                <a:gd name="T54" fmla="*/ 74 w 186"/>
                <a:gd name="T55" fmla="*/ 35 h 185"/>
                <a:gd name="T56" fmla="*/ 73 w 186"/>
                <a:gd name="T57" fmla="*/ 43 h 185"/>
                <a:gd name="T58" fmla="*/ 79 w 186"/>
                <a:gd name="T59" fmla="*/ 59 h 185"/>
                <a:gd name="T60" fmla="*/ 73 w 186"/>
                <a:gd name="T61" fmla="*/ 43 h 185"/>
                <a:gd name="T62" fmla="*/ 79 w 186"/>
                <a:gd name="T63" fmla="*/ 126 h 185"/>
                <a:gd name="T64" fmla="*/ 73 w 186"/>
                <a:gd name="T65" fmla="*/ 142 h 185"/>
                <a:gd name="T66" fmla="*/ 93 w 186"/>
                <a:gd name="T67" fmla="*/ 177 h 185"/>
                <a:gd name="T68" fmla="*/ 93 w 186"/>
                <a:gd name="T69" fmla="*/ 137 h 185"/>
                <a:gd name="T70" fmla="*/ 93 w 186"/>
                <a:gd name="T71" fmla="*/ 177 h 185"/>
                <a:gd name="T72" fmla="*/ 100 w 186"/>
                <a:gd name="T73" fmla="*/ 132 h 185"/>
                <a:gd name="T74" fmla="*/ 116 w 186"/>
                <a:gd name="T75" fmla="*/ 125 h 185"/>
                <a:gd name="T76" fmla="*/ 118 w 186"/>
                <a:gd name="T77" fmla="*/ 103 h 185"/>
                <a:gd name="T78" fmla="*/ 103 w 186"/>
                <a:gd name="T79" fmla="*/ 118 h 185"/>
                <a:gd name="T80" fmla="*/ 83 w 186"/>
                <a:gd name="T81" fmla="*/ 118 h 185"/>
                <a:gd name="T82" fmla="*/ 68 w 186"/>
                <a:gd name="T83" fmla="*/ 103 h 185"/>
                <a:gd name="T84" fmla="*/ 68 w 186"/>
                <a:gd name="T85" fmla="*/ 82 h 185"/>
                <a:gd name="T86" fmla="*/ 83 w 186"/>
                <a:gd name="T87" fmla="*/ 68 h 185"/>
                <a:gd name="T88" fmla="*/ 103 w 186"/>
                <a:gd name="T89" fmla="*/ 68 h 185"/>
                <a:gd name="T90" fmla="*/ 118 w 186"/>
                <a:gd name="T91" fmla="*/ 82 h 185"/>
                <a:gd name="T92" fmla="*/ 118 w 186"/>
                <a:gd name="T93" fmla="*/ 103 h 185"/>
                <a:gd name="T94" fmla="*/ 147 w 186"/>
                <a:gd name="T95" fmla="*/ 65 h 185"/>
                <a:gd name="T96" fmla="*/ 120 w 186"/>
                <a:gd name="T97" fmla="*/ 39 h 185"/>
                <a:gd name="T98" fmla="*/ 133 w 186"/>
                <a:gd name="T99" fmla="*/ 86 h 185"/>
                <a:gd name="T100" fmla="*/ 126 w 186"/>
                <a:gd name="T101" fmla="*/ 69 h 185"/>
                <a:gd name="T102" fmla="*/ 133 w 186"/>
                <a:gd name="T103" fmla="*/ 86 h 185"/>
                <a:gd name="T104" fmla="*/ 142 w 186"/>
                <a:gd name="T105" fmla="*/ 113 h 185"/>
                <a:gd name="T106" fmla="*/ 126 w 186"/>
                <a:gd name="T107" fmla="*/ 107 h 185"/>
                <a:gd name="T108" fmla="*/ 153 w 186"/>
                <a:gd name="T109" fmla="*/ 152 h 185"/>
                <a:gd name="T110" fmla="*/ 125 w 186"/>
                <a:gd name="T111" fmla="*/ 124 h 185"/>
                <a:gd name="T112" fmla="*/ 153 w 186"/>
                <a:gd name="T113" fmla="*/ 152 h 185"/>
                <a:gd name="T114" fmla="*/ 138 w 186"/>
                <a:gd name="T115" fmla="*/ 93 h 185"/>
                <a:gd name="T116" fmla="*/ 177 w 186"/>
                <a:gd name="T117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185">
                  <a:moveTo>
                    <a:pt x="93" y="84"/>
                  </a:moveTo>
                  <a:cubicBezTo>
                    <a:pt x="88" y="84"/>
                    <a:pt x="85" y="88"/>
                    <a:pt x="85" y="93"/>
                  </a:cubicBezTo>
                  <a:cubicBezTo>
                    <a:pt x="85" y="97"/>
                    <a:pt x="88" y="101"/>
                    <a:pt x="93" y="101"/>
                  </a:cubicBezTo>
                  <a:cubicBezTo>
                    <a:pt x="98" y="101"/>
                    <a:pt x="101" y="97"/>
                    <a:pt x="101" y="93"/>
                  </a:cubicBezTo>
                  <a:cubicBezTo>
                    <a:pt x="101" y="88"/>
                    <a:pt x="98" y="84"/>
                    <a:pt x="93" y="84"/>
                  </a:cubicBezTo>
                  <a:close/>
                  <a:moveTo>
                    <a:pt x="186" y="93"/>
                  </a:moveTo>
                  <a:cubicBezTo>
                    <a:pt x="186" y="83"/>
                    <a:pt x="174" y="74"/>
                    <a:pt x="154" y="67"/>
                  </a:cubicBezTo>
                  <a:cubicBezTo>
                    <a:pt x="163" y="49"/>
                    <a:pt x="166" y="34"/>
                    <a:pt x="159" y="27"/>
                  </a:cubicBezTo>
                  <a:cubicBezTo>
                    <a:pt x="151" y="20"/>
                    <a:pt x="136" y="22"/>
                    <a:pt x="118" y="32"/>
                  </a:cubicBezTo>
                  <a:cubicBezTo>
                    <a:pt x="112" y="12"/>
                    <a:pt x="103" y="0"/>
                    <a:pt x="93" y="0"/>
                  </a:cubicBezTo>
                  <a:cubicBezTo>
                    <a:pt x="83" y="0"/>
                    <a:pt x="74" y="12"/>
                    <a:pt x="68" y="32"/>
                  </a:cubicBezTo>
                  <a:cubicBezTo>
                    <a:pt x="50" y="22"/>
                    <a:pt x="35" y="20"/>
                    <a:pt x="27" y="27"/>
                  </a:cubicBezTo>
                  <a:cubicBezTo>
                    <a:pt x="20" y="34"/>
                    <a:pt x="23" y="49"/>
                    <a:pt x="32" y="67"/>
                  </a:cubicBezTo>
                  <a:cubicBezTo>
                    <a:pt x="12" y="74"/>
                    <a:pt x="0" y="83"/>
                    <a:pt x="0" y="93"/>
                  </a:cubicBezTo>
                  <a:cubicBezTo>
                    <a:pt x="0" y="103"/>
                    <a:pt x="12" y="112"/>
                    <a:pt x="32" y="118"/>
                  </a:cubicBezTo>
                  <a:cubicBezTo>
                    <a:pt x="23" y="136"/>
                    <a:pt x="20" y="151"/>
                    <a:pt x="27" y="158"/>
                  </a:cubicBezTo>
                  <a:cubicBezTo>
                    <a:pt x="35" y="165"/>
                    <a:pt x="50" y="163"/>
                    <a:pt x="68" y="154"/>
                  </a:cubicBezTo>
                  <a:cubicBezTo>
                    <a:pt x="74" y="173"/>
                    <a:pt x="83" y="185"/>
                    <a:pt x="93" y="185"/>
                  </a:cubicBezTo>
                  <a:cubicBezTo>
                    <a:pt x="103" y="185"/>
                    <a:pt x="112" y="173"/>
                    <a:pt x="118" y="154"/>
                  </a:cubicBezTo>
                  <a:cubicBezTo>
                    <a:pt x="136" y="163"/>
                    <a:pt x="151" y="165"/>
                    <a:pt x="159" y="158"/>
                  </a:cubicBezTo>
                  <a:cubicBezTo>
                    <a:pt x="166" y="151"/>
                    <a:pt x="163" y="136"/>
                    <a:pt x="154" y="118"/>
                  </a:cubicBezTo>
                  <a:cubicBezTo>
                    <a:pt x="174" y="112"/>
                    <a:pt x="186" y="103"/>
                    <a:pt x="186" y="93"/>
                  </a:cubicBezTo>
                  <a:close/>
                  <a:moveTo>
                    <a:pt x="9" y="93"/>
                  </a:moveTo>
                  <a:cubicBezTo>
                    <a:pt x="9" y="85"/>
                    <a:pt x="19" y="79"/>
                    <a:pt x="36" y="74"/>
                  </a:cubicBezTo>
                  <a:cubicBezTo>
                    <a:pt x="39" y="80"/>
                    <a:pt x="43" y="86"/>
                    <a:pt x="48" y="93"/>
                  </a:cubicBezTo>
                  <a:cubicBezTo>
                    <a:pt x="43" y="99"/>
                    <a:pt x="39" y="105"/>
                    <a:pt x="36" y="111"/>
                  </a:cubicBezTo>
                  <a:cubicBezTo>
                    <a:pt x="19" y="107"/>
                    <a:pt x="9" y="100"/>
                    <a:pt x="9" y="93"/>
                  </a:cubicBezTo>
                  <a:close/>
                  <a:moveTo>
                    <a:pt x="60" y="79"/>
                  </a:moveTo>
                  <a:cubicBezTo>
                    <a:pt x="58" y="81"/>
                    <a:pt x="55" y="84"/>
                    <a:pt x="53" y="86"/>
                  </a:cubicBezTo>
                  <a:cubicBezTo>
                    <a:pt x="50" y="81"/>
                    <a:pt x="46" y="77"/>
                    <a:pt x="44" y="72"/>
                  </a:cubicBezTo>
                  <a:cubicBezTo>
                    <a:pt x="49" y="71"/>
                    <a:pt x="54" y="70"/>
                    <a:pt x="60" y="69"/>
                  </a:cubicBezTo>
                  <a:cubicBezTo>
                    <a:pt x="60" y="72"/>
                    <a:pt x="60" y="76"/>
                    <a:pt x="60" y="79"/>
                  </a:cubicBezTo>
                  <a:close/>
                  <a:moveTo>
                    <a:pt x="60" y="116"/>
                  </a:moveTo>
                  <a:cubicBezTo>
                    <a:pt x="54" y="115"/>
                    <a:pt x="49" y="114"/>
                    <a:pt x="44" y="113"/>
                  </a:cubicBezTo>
                  <a:cubicBezTo>
                    <a:pt x="46" y="109"/>
                    <a:pt x="50" y="104"/>
                    <a:pt x="53" y="99"/>
                  </a:cubicBezTo>
                  <a:cubicBezTo>
                    <a:pt x="55" y="102"/>
                    <a:pt x="58" y="104"/>
                    <a:pt x="60" y="107"/>
                  </a:cubicBezTo>
                  <a:cubicBezTo>
                    <a:pt x="60" y="110"/>
                    <a:pt x="60" y="113"/>
                    <a:pt x="60" y="116"/>
                  </a:cubicBezTo>
                  <a:close/>
                  <a:moveTo>
                    <a:pt x="33" y="152"/>
                  </a:moveTo>
                  <a:cubicBezTo>
                    <a:pt x="28" y="147"/>
                    <a:pt x="31" y="135"/>
                    <a:pt x="39" y="120"/>
                  </a:cubicBezTo>
                  <a:cubicBezTo>
                    <a:pt x="46" y="122"/>
                    <a:pt x="53" y="123"/>
                    <a:pt x="61" y="124"/>
                  </a:cubicBezTo>
                  <a:cubicBezTo>
                    <a:pt x="62" y="132"/>
                    <a:pt x="64" y="140"/>
                    <a:pt x="66" y="146"/>
                  </a:cubicBezTo>
                  <a:cubicBezTo>
                    <a:pt x="51" y="155"/>
                    <a:pt x="39" y="158"/>
                    <a:pt x="33" y="152"/>
                  </a:cubicBezTo>
                  <a:close/>
                  <a:moveTo>
                    <a:pt x="61" y="61"/>
                  </a:moveTo>
                  <a:cubicBezTo>
                    <a:pt x="53" y="62"/>
                    <a:pt x="46" y="63"/>
                    <a:pt x="39" y="65"/>
                  </a:cubicBezTo>
                  <a:cubicBezTo>
                    <a:pt x="31" y="50"/>
                    <a:pt x="28" y="38"/>
                    <a:pt x="33" y="33"/>
                  </a:cubicBezTo>
                  <a:cubicBezTo>
                    <a:pt x="39" y="28"/>
                    <a:pt x="51" y="31"/>
                    <a:pt x="66" y="39"/>
                  </a:cubicBezTo>
                  <a:cubicBezTo>
                    <a:pt x="64" y="46"/>
                    <a:pt x="62" y="53"/>
                    <a:pt x="61" y="61"/>
                  </a:cubicBezTo>
                  <a:close/>
                  <a:moveTo>
                    <a:pt x="116" y="60"/>
                  </a:moveTo>
                  <a:cubicBezTo>
                    <a:pt x="113" y="60"/>
                    <a:pt x="110" y="60"/>
                    <a:pt x="107" y="59"/>
                  </a:cubicBezTo>
                  <a:cubicBezTo>
                    <a:pt x="104" y="57"/>
                    <a:pt x="102" y="55"/>
                    <a:pt x="100" y="53"/>
                  </a:cubicBezTo>
                  <a:cubicBezTo>
                    <a:pt x="104" y="49"/>
                    <a:pt x="109" y="46"/>
                    <a:pt x="114" y="43"/>
                  </a:cubicBezTo>
                  <a:cubicBezTo>
                    <a:pt x="115" y="48"/>
                    <a:pt x="116" y="54"/>
                    <a:pt x="116" y="60"/>
                  </a:cubicBezTo>
                  <a:close/>
                  <a:moveTo>
                    <a:pt x="93" y="8"/>
                  </a:moveTo>
                  <a:cubicBezTo>
                    <a:pt x="100" y="8"/>
                    <a:pt x="107" y="19"/>
                    <a:pt x="112" y="35"/>
                  </a:cubicBezTo>
                  <a:cubicBezTo>
                    <a:pt x="106" y="39"/>
                    <a:pt x="99" y="43"/>
                    <a:pt x="93" y="48"/>
                  </a:cubicBezTo>
                  <a:cubicBezTo>
                    <a:pt x="87" y="43"/>
                    <a:pt x="80" y="39"/>
                    <a:pt x="74" y="35"/>
                  </a:cubicBezTo>
                  <a:cubicBezTo>
                    <a:pt x="79" y="19"/>
                    <a:pt x="86" y="8"/>
                    <a:pt x="93" y="8"/>
                  </a:cubicBezTo>
                  <a:close/>
                  <a:moveTo>
                    <a:pt x="73" y="43"/>
                  </a:moveTo>
                  <a:cubicBezTo>
                    <a:pt x="77" y="46"/>
                    <a:pt x="82" y="49"/>
                    <a:pt x="86" y="53"/>
                  </a:cubicBezTo>
                  <a:cubicBezTo>
                    <a:pt x="84" y="55"/>
                    <a:pt x="82" y="57"/>
                    <a:pt x="79" y="59"/>
                  </a:cubicBezTo>
                  <a:cubicBezTo>
                    <a:pt x="76" y="60"/>
                    <a:pt x="73" y="60"/>
                    <a:pt x="70" y="60"/>
                  </a:cubicBezTo>
                  <a:cubicBezTo>
                    <a:pt x="70" y="54"/>
                    <a:pt x="71" y="48"/>
                    <a:pt x="73" y="43"/>
                  </a:cubicBezTo>
                  <a:close/>
                  <a:moveTo>
                    <a:pt x="70" y="125"/>
                  </a:moveTo>
                  <a:cubicBezTo>
                    <a:pt x="73" y="126"/>
                    <a:pt x="76" y="126"/>
                    <a:pt x="79" y="126"/>
                  </a:cubicBezTo>
                  <a:cubicBezTo>
                    <a:pt x="82" y="128"/>
                    <a:pt x="84" y="130"/>
                    <a:pt x="86" y="132"/>
                  </a:cubicBezTo>
                  <a:cubicBezTo>
                    <a:pt x="82" y="136"/>
                    <a:pt x="77" y="139"/>
                    <a:pt x="73" y="142"/>
                  </a:cubicBezTo>
                  <a:cubicBezTo>
                    <a:pt x="71" y="137"/>
                    <a:pt x="70" y="131"/>
                    <a:pt x="70" y="125"/>
                  </a:cubicBezTo>
                  <a:close/>
                  <a:moveTo>
                    <a:pt x="93" y="177"/>
                  </a:moveTo>
                  <a:cubicBezTo>
                    <a:pt x="86" y="177"/>
                    <a:pt x="79" y="167"/>
                    <a:pt x="74" y="150"/>
                  </a:cubicBezTo>
                  <a:cubicBezTo>
                    <a:pt x="80" y="147"/>
                    <a:pt x="87" y="142"/>
                    <a:pt x="93" y="137"/>
                  </a:cubicBezTo>
                  <a:cubicBezTo>
                    <a:pt x="99" y="142"/>
                    <a:pt x="106" y="147"/>
                    <a:pt x="112" y="150"/>
                  </a:cubicBezTo>
                  <a:cubicBezTo>
                    <a:pt x="107" y="167"/>
                    <a:pt x="100" y="177"/>
                    <a:pt x="93" y="177"/>
                  </a:cubicBezTo>
                  <a:close/>
                  <a:moveTo>
                    <a:pt x="114" y="142"/>
                  </a:moveTo>
                  <a:cubicBezTo>
                    <a:pt x="109" y="139"/>
                    <a:pt x="104" y="136"/>
                    <a:pt x="100" y="132"/>
                  </a:cubicBezTo>
                  <a:cubicBezTo>
                    <a:pt x="102" y="130"/>
                    <a:pt x="104" y="128"/>
                    <a:pt x="107" y="126"/>
                  </a:cubicBezTo>
                  <a:cubicBezTo>
                    <a:pt x="110" y="126"/>
                    <a:pt x="113" y="126"/>
                    <a:pt x="116" y="125"/>
                  </a:cubicBezTo>
                  <a:cubicBezTo>
                    <a:pt x="116" y="131"/>
                    <a:pt x="115" y="137"/>
                    <a:pt x="114" y="142"/>
                  </a:cubicBezTo>
                  <a:close/>
                  <a:moveTo>
                    <a:pt x="118" y="103"/>
                  </a:moveTo>
                  <a:cubicBezTo>
                    <a:pt x="116" y="106"/>
                    <a:pt x="113" y="108"/>
                    <a:pt x="111" y="111"/>
                  </a:cubicBezTo>
                  <a:cubicBezTo>
                    <a:pt x="108" y="113"/>
                    <a:pt x="106" y="115"/>
                    <a:pt x="103" y="118"/>
                  </a:cubicBezTo>
                  <a:cubicBezTo>
                    <a:pt x="100" y="118"/>
                    <a:pt x="97" y="118"/>
                    <a:pt x="93" y="118"/>
                  </a:cubicBezTo>
                  <a:cubicBezTo>
                    <a:pt x="89" y="118"/>
                    <a:pt x="86" y="118"/>
                    <a:pt x="83" y="118"/>
                  </a:cubicBezTo>
                  <a:cubicBezTo>
                    <a:pt x="80" y="115"/>
                    <a:pt x="78" y="113"/>
                    <a:pt x="75" y="111"/>
                  </a:cubicBezTo>
                  <a:cubicBezTo>
                    <a:pt x="73" y="108"/>
                    <a:pt x="70" y="106"/>
                    <a:pt x="68" y="103"/>
                  </a:cubicBezTo>
                  <a:cubicBezTo>
                    <a:pt x="68" y="100"/>
                    <a:pt x="68" y="96"/>
                    <a:pt x="68" y="93"/>
                  </a:cubicBezTo>
                  <a:cubicBezTo>
                    <a:pt x="68" y="89"/>
                    <a:pt x="68" y="86"/>
                    <a:pt x="68" y="82"/>
                  </a:cubicBezTo>
                  <a:cubicBezTo>
                    <a:pt x="70" y="80"/>
                    <a:pt x="73" y="77"/>
                    <a:pt x="75" y="75"/>
                  </a:cubicBezTo>
                  <a:cubicBezTo>
                    <a:pt x="78" y="72"/>
                    <a:pt x="80" y="70"/>
                    <a:pt x="83" y="68"/>
                  </a:cubicBezTo>
                  <a:cubicBezTo>
                    <a:pt x="86" y="67"/>
                    <a:pt x="89" y="67"/>
                    <a:pt x="93" y="67"/>
                  </a:cubicBezTo>
                  <a:cubicBezTo>
                    <a:pt x="97" y="67"/>
                    <a:pt x="100" y="67"/>
                    <a:pt x="103" y="68"/>
                  </a:cubicBezTo>
                  <a:cubicBezTo>
                    <a:pt x="106" y="70"/>
                    <a:pt x="108" y="72"/>
                    <a:pt x="111" y="75"/>
                  </a:cubicBezTo>
                  <a:cubicBezTo>
                    <a:pt x="113" y="77"/>
                    <a:pt x="116" y="80"/>
                    <a:pt x="118" y="82"/>
                  </a:cubicBezTo>
                  <a:cubicBezTo>
                    <a:pt x="118" y="86"/>
                    <a:pt x="118" y="89"/>
                    <a:pt x="118" y="93"/>
                  </a:cubicBezTo>
                  <a:cubicBezTo>
                    <a:pt x="118" y="96"/>
                    <a:pt x="118" y="100"/>
                    <a:pt x="118" y="103"/>
                  </a:cubicBezTo>
                  <a:close/>
                  <a:moveTo>
                    <a:pt x="153" y="33"/>
                  </a:moveTo>
                  <a:cubicBezTo>
                    <a:pt x="158" y="38"/>
                    <a:pt x="155" y="50"/>
                    <a:pt x="147" y="65"/>
                  </a:cubicBezTo>
                  <a:cubicBezTo>
                    <a:pt x="140" y="63"/>
                    <a:pt x="133" y="62"/>
                    <a:pt x="125" y="61"/>
                  </a:cubicBezTo>
                  <a:cubicBezTo>
                    <a:pt x="124" y="53"/>
                    <a:pt x="122" y="46"/>
                    <a:pt x="120" y="39"/>
                  </a:cubicBezTo>
                  <a:cubicBezTo>
                    <a:pt x="135" y="31"/>
                    <a:pt x="147" y="28"/>
                    <a:pt x="153" y="33"/>
                  </a:cubicBezTo>
                  <a:close/>
                  <a:moveTo>
                    <a:pt x="133" y="86"/>
                  </a:moveTo>
                  <a:cubicBezTo>
                    <a:pt x="131" y="84"/>
                    <a:pt x="128" y="81"/>
                    <a:pt x="126" y="79"/>
                  </a:cubicBezTo>
                  <a:cubicBezTo>
                    <a:pt x="126" y="76"/>
                    <a:pt x="126" y="72"/>
                    <a:pt x="126" y="69"/>
                  </a:cubicBezTo>
                  <a:cubicBezTo>
                    <a:pt x="132" y="70"/>
                    <a:pt x="137" y="71"/>
                    <a:pt x="142" y="72"/>
                  </a:cubicBezTo>
                  <a:cubicBezTo>
                    <a:pt x="140" y="77"/>
                    <a:pt x="136" y="81"/>
                    <a:pt x="133" y="86"/>
                  </a:cubicBezTo>
                  <a:close/>
                  <a:moveTo>
                    <a:pt x="133" y="99"/>
                  </a:moveTo>
                  <a:cubicBezTo>
                    <a:pt x="136" y="104"/>
                    <a:pt x="140" y="109"/>
                    <a:pt x="142" y="113"/>
                  </a:cubicBezTo>
                  <a:cubicBezTo>
                    <a:pt x="137" y="114"/>
                    <a:pt x="132" y="115"/>
                    <a:pt x="126" y="116"/>
                  </a:cubicBezTo>
                  <a:cubicBezTo>
                    <a:pt x="126" y="113"/>
                    <a:pt x="126" y="110"/>
                    <a:pt x="126" y="107"/>
                  </a:cubicBezTo>
                  <a:cubicBezTo>
                    <a:pt x="129" y="104"/>
                    <a:pt x="131" y="102"/>
                    <a:pt x="133" y="99"/>
                  </a:cubicBezTo>
                  <a:close/>
                  <a:moveTo>
                    <a:pt x="153" y="152"/>
                  </a:moveTo>
                  <a:cubicBezTo>
                    <a:pt x="147" y="158"/>
                    <a:pt x="135" y="155"/>
                    <a:pt x="120" y="146"/>
                  </a:cubicBezTo>
                  <a:cubicBezTo>
                    <a:pt x="122" y="140"/>
                    <a:pt x="124" y="132"/>
                    <a:pt x="125" y="124"/>
                  </a:cubicBezTo>
                  <a:cubicBezTo>
                    <a:pt x="133" y="123"/>
                    <a:pt x="140" y="122"/>
                    <a:pt x="147" y="120"/>
                  </a:cubicBezTo>
                  <a:cubicBezTo>
                    <a:pt x="155" y="135"/>
                    <a:pt x="158" y="147"/>
                    <a:pt x="153" y="152"/>
                  </a:cubicBezTo>
                  <a:close/>
                  <a:moveTo>
                    <a:pt x="150" y="111"/>
                  </a:moveTo>
                  <a:cubicBezTo>
                    <a:pt x="147" y="105"/>
                    <a:pt x="143" y="99"/>
                    <a:pt x="138" y="93"/>
                  </a:cubicBezTo>
                  <a:cubicBezTo>
                    <a:pt x="143" y="86"/>
                    <a:pt x="147" y="80"/>
                    <a:pt x="150" y="74"/>
                  </a:cubicBezTo>
                  <a:cubicBezTo>
                    <a:pt x="167" y="79"/>
                    <a:pt x="177" y="85"/>
                    <a:pt x="177" y="93"/>
                  </a:cubicBezTo>
                  <a:cubicBezTo>
                    <a:pt x="177" y="100"/>
                    <a:pt x="167" y="107"/>
                    <a:pt x="150" y="11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126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Internal Launch Y</a:t>
            </a:r>
            <a:r>
              <a:rPr lang="en-CA" b="1" dirty="0" smtClean="0"/>
              <a:t>our </a:t>
            </a:r>
            <a:r>
              <a:rPr lang="en-CA" b="1" dirty="0"/>
              <a:t>product </a:t>
            </a:r>
          </a:p>
        </p:txBody>
      </p:sp>
      <p:pic>
        <p:nvPicPr>
          <p:cNvPr id="3" name="Content Placeholder 3" descr="Screen Shot 2015-09-06 at 8.38.35 A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9" b="2559"/>
          <a:stretch>
            <a:fillRect/>
          </a:stretch>
        </p:blipFill>
        <p:spPr>
          <a:xfrm>
            <a:off x="1479176" y="1317811"/>
            <a:ext cx="8982635" cy="494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3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Segregate </a:t>
            </a:r>
            <a:r>
              <a:rPr lang="en-CA" b="1" dirty="0" smtClean="0"/>
              <a:t>Your Emails </a:t>
            </a:r>
            <a:r>
              <a:rPr lang="en-CA" b="1" dirty="0"/>
              <a:t>L</a:t>
            </a:r>
            <a:r>
              <a:rPr lang="en-CA" b="1" dirty="0" smtClean="0"/>
              <a:t>ists </a:t>
            </a:r>
            <a:endParaRPr lang="en-CA" b="1" dirty="0"/>
          </a:p>
        </p:txBody>
      </p:sp>
      <p:pic>
        <p:nvPicPr>
          <p:cNvPr id="1026" name="Picture 2" descr="https://www.upwork.com/api/v3/wp-files/direct/room_c6280eaad11e62f2cb62253a79348c25/2c983c83-10ac-4bb6-a047-80b4ce9ce623/Screen+Shot+2015-09-26+at+7.32.23+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1881" y="1320067"/>
            <a:ext cx="4841264" cy="495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42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9205"/>
            <a:ext cx="12192000" cy="817561"/>
          </a:xfrm>
        </p:spPr>
        <p:txBody>
          <a:bodyPr/>
          <a:lstStyle/>
          <a:p>
            <a:r>
              <a:rPr lang="en-CA" b="1" dirty="0" smtClean="0"/>
              <a:t>Track Effectiveness Of Emails</a:t>
            </a:r>
            <a:endParaRPr lang="en-CA" b="1" dirty="0"/>
          </a:p>
        </p:txBody>
      </p:sp>
      <p:pic>
        <p:nvPicPr>
          <p:cNvPr id="4" name="Picture 2" descr="https://www.upwork.com/api/v3/wp-files/direct/room_c6280eaad11e62f2cb62253a79348c25/4d164c33-5db7-43d7-8019-b6130a3b70ea/Screen+Shot+2015-09-26+at+7.36.45+AM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6508" y="961599"/>
            <a:ext cx="11292010" cy="540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29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52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/>
              <a:t>Track </a:t>
            </a:r>
            <a:r>
              <a:rPr lang="en-CA" b="1" dirty="0" smtClean="0"/>
              <a:t>Conversions </a:t>
            </a:r>
            <a:r>
              <a:rPr lang="en-CA" b="1" dirty="0"/>
              <a:t>A</a:t>
            </a:r>
            <a:r>
              <a:rPr lang="en-CA" b="1" dirty="0" smtClean="0"/>
              <a:t>nd Test </a:t>
            </a:r>
            <a:endParaRPr lang="en-C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1899" y="1159798"/>
            <a:ext cx="9881209" cy="4920187"/>
          </a:xfrm>
          <a:prstGeom prst="rect">
            <a:avLst/>
          </a:prstGeom>
          <a:ln w="57150">
            <a:solidFill>
              <a:srgbClr val="2A2D34"/>
            </a:solidFill>
          </a:ln>
        </p:spPr>
      </p:pic>
    </p:spTree>
    <p:extLst>
      <p:ext uri="{BB962C8B-B14F-4D97-AF65-F5344CB8AC3E}">
        <p14:creationId xmlns:p14="http://schemas.microsoft.com/office/powerpoint/2010/main" val="68559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10365" y="2248052"/>
            <a:ext cx="49348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Why</a:t>
            </a:r>
          </a:p>
          <a:p>
            <a:r>
              <a:rPr lang="en-CA" sz="5400" b="1" dirty="0" smtClean="0">
                <a:solidFill>
                  <a:srgbClr val="F3644D"/>
                </a:solidFill>
              </a:rPr>
              <a:t>Affiliates?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18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94459" y="1858087"/>
            <a:ext cx="49348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>
                <a:solidFill>
                  <a:srgbClr val="F3644D"/>
                </a:solidFill>
              </a:rPr>
              <a:t>Online Product Launch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1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0566">
            <a:off x="135738" y="1419603"/>
            <a:ext cx="5953697" cy="43019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Paid </a:t>
            </a:r>
            <a:r>
              <a:rPr lang="en-CA" b="1" dirty="0" smtClean="0"/>
              <a:t>Advertising </a:t>
            </a:r>
            <a:r>
              <a:rPr lang="en-CA" b="1" dirty="0"/>
              <a:t>vs </a:t>
            </a:r>
            <a:r>
              <a:rPr lang="en-CA" b="1" dirty="0" smtClean="0"/>
              <a:t>Free Affiliates </a:t>
            </a:r>
            <a:endParaRPr lang="en-C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489" y="1396878"/>
            <a:ext cx="55149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2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 smtClean="0"/>
              <a:t>Commission </a:t>
            </a:r>
            <a:r>
              <a:rPr lang="en-CA" b="1" dirty="0"/>
              <a:t>P</a:t>
            </a:r>
            <a:r>
              <a:rPr lang="en-CA" b="1" dirty="0" smtClean="0"/>
              <a:t>ayouts </a:t>
            </a:r>
            <a:r>
              <a:rPr lang="en-CA" b="1" dirty="0"/>
              <a:t>A</a:t>
            </a:r>
            <a:r>
              <a:rPr lang="en-CA" b="1" dirty="0" smtClean="0"/>
              <a:t>t </a:t>
            </a:r>
            <a:r>
              <a:rPr lang="en-CA" b="1" dirty="0"/>
              <a:t>75%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619" y="1324699"/>
            <a:ext cx="10484761" cy="452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5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15550" y="3021012"/>
            <a:ext cx="3300200" cy="815975"/>
          </a:xfrm>
        </p:spPr>
        <p:txBody>
          <a:bodyPr>
            <a:noAutofit/>
          </a:bodyPr>
          <a:lstStyle/>
          <a:p>
            <a:r>
              <a:rPr lang="en-CA" sz="4000" b="1" dirty="0">
                <a:solidFill>
                  <a:srgbClr val="F3644D"/>
                </a:solidFill>
              </a:rPr>
              <a:t>Affiliate </a:t>
            </a:r>
            <a:r>
              <a:rPr lang="en-CA" sz="4000" b="1" dirty="0" smtClean="0">
                <a:solidFill>
                  <a:srgbClr val="F3644D"/>
                </a:solidFill>
              </a:rPr>
              <a:t>Support Area </a:t>
            </a:r>
            <a:endParaRPr lang="en-CA" sz="4000" b="1" dirty="0">
              <a:solidFill>
                <a:srgbClr val="F3644D"/>
              </a:solidFill>
            </a:endParaRPr>
          </a:p>
        </p:txBody>
      </p:sp>
      <p:pic>
        <p:nvPicPr>
          <p:cNvPr id="3" name="Content Placeholder 3" descr="Screen Shot 2015-09-06 at 9.41.01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000" y="335107"/>
            <a:ext cx="7562850" cy="618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8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Banners Ads </a:t>
            </a:r>
            <a:r>
              <a:rPr lang="en-CA" b="1" dirty="0" smtClean="0"/>
              <a:t>And Graphics </a:t>
            </a:r>
            <a:endParaRPr lang="en-CA" b="1" dirty="0"/>
          </a:p>
        </p:txBody>
      </p:sp>
      <p:pic>
        <p:nvPicPr>
          <p:cNvPr id="4" name="Content Placeholder 5" descr="Screen Shot 2015-09-06 at 9.41.57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245" y="1137443"/>
            <a:ext cx="4665785" cy="5296322"/>
          </a:xfrm>
          <a:prstGeom prst="rect">
            <a:avLst/>
          </a:prstGeom>
        </p:spPr>
      </p:pic>
      <p:pic>
        <p:nvPicPr>
          <p:cNvPr id="5" name="Content Placeholder 5" descr="Screen Shot 2015-09-06 at 9.41.57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4414" y="1831911"/>
            <a:ext cx="7584155" cy="378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6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/>
              <a:t>Swipe </a:t>
            </a:r>
            <a:r>
              <a:rPr lang="en-CA" b="1" dirty="0" smtClean="0"/>
              <a:t>Emails </a:t>
            </a:r>
            <a:endParaRPr lang="en-CA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1940858" y="1111451"/>
            <a:ext cx="8310284" cy="4881282"/>
            <a:chOff x="1846728" y="1062316"/>
            <a:chExt cx="8310284" cy="4881282"/>
          </a:xfrm>
        </p:grpSpPr>
        <p:pic>
          <p:nvPicPr>
            <p:cNvPr id="3" name="Content Placeholder 3" descr="Screen Shot 2015-09-06 at 9.06.06 AM.png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6729" y="2541493"/>
              <a:ext cx="8310283" cy="3402105"/>
            </a:xfrm>
            <a:prstGeom prst="rect">
              <a:avLst/>
            </a:prstGeom>
          </p:spPr>
        </p:pic>
        <p:pic>
          <p:nvPicPr>
            <p:cNvPr id="4" name="Content Placeholder 3" descr="Screen Shot 2015-09-06 at 9.06.06 AM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46728" y="1062316"/>
              <a:ext cx="8310283" cy="1479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437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55824" y="2248052"/>
            <a:ext cx="39112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>
                <a:solidFill>
                  <a:srgbClr val="F3644D"/>
                </a:solidFill>
              </a:rPr>
              <a:t>Launch Dates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4325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Launch Packet </a:t>
            </a:r>
            <a:r>
              <a:rPr lang="en-CA" b="1" dirty="0" smtClean="0"/>
              <a:t>To </a:t>
            </a:r>
            <a:r>
              <a:rPr lang="en-CA" b="1" dirty="0"/>
              <a:t>Affiliates </a:t>
            </a:r>
          </a:p>
        </p:txBody>
      </p:sp>
      <p:pic>
        <p:nvPicPr>
          <p:cNvPr id="3" name="Content Placeholder 3" descr="Screen Shot 2015-09-06 at 9.02.39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" r="2747"/>
          <a:stretch/>
        </p:blipFill>
        <p:spPr>
          <a:xfrm>
            <a:off x="3800793" y="1284781"/>
            <a:ext cx="4663440" cy="4525963"/>
          </a:xfrm>
          <a:prstGeom prst="rect">
            <a:avLst/>
          </a:prstGeom>
          <a:ln w="38100">
            <a:solidFill>
              <a:srgbClr val="2A2D34"/>
            </a:solidFill>
          </a:ln>
        </p:spPr>
      </p:pic>
    </p:spTree>
    <p:extLst>
      <p:ext uri="{BB962C8B-B14F-4D97-AF65-F5344CB8AC3E}">
        <p14:creationId xmlns:p14="http://schemas.microsoft.com/office/powerpoint/2010/main" val="139410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5-09-06 at 9.03.01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30" y="1176905"/>
            <a:ext cx="5107470" cy="50551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7175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/>
              <a:t>Who </a:t>
            </a:r>
            <a:r>
              <a:rPr lang="en-CA" b="1" dirty="0" smtClean="0"/>
              <a:t>Is Involved?</a:t>
            </a:r>
            <a:endParaRPr lang="en-CA" b="1" dirty="0"/>
          </a:p>
        </p:txBody>
      </p:sp>
      <p:pic>
        <p:nvPicPr>
          <p:cNvPr id="3" name="Content Placeholder 3" descr="Screen Shot 2015-09-06 at 9.03.01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2513" y="2427029"/>
            <a:ext cx="5550111" cy="221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8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upwork.com/api/v3/wp-files/direct/room_c6280eaad11e62f2cb62253a79348c25/83fa3950-01af-4d04-a24d-0f74a7f72d29/Muscle+Building+NIche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2931" y="1438836"/>
            <a:ext cx="7540252" cy="507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5843"/>
            <a:ext cx="12192000" cy="1182993"/>
          </a:xfrm>
        </p:spPr>
        <p:txBody>
          <a:bodyPr>
            <a:normAutofit/>
          </a:bodyPr>
          <a:lstStyle/>
          <a:p>
            <a:r>
              <a:rPr lang="en-CA" b="1" dirty="0"/>
              <a:t>Whom </a:t>
            </a:r>
            <a:r>
              <a:rPr lang="en-CA" b="1" dirty="0" smtClean="0"/>
              <a:t>Does </a:t>
            </a:r>
            <a:r>
              <a:rPr lang="en-CA" b="1" dirty="0"/>
              <a:t>T</a:t>
            </a:r>
            <a:r>
              <a:rPr lang="en-CA" b="1" dirty="0" smtClean="0"/>
              <a:t>he Product </a:t>
            </a:r>
            <a:r>
              <a:rPr lang="en-CA" b="1" dirty="0"/>
              <a:t>H</a:t>
            </a:r>
            <a:r>
              <a:rPr lang="en-CA" b="1" dirty="0" smtClean="0"/>
              <a:t>elp</a:t>
            </a:r>
            <a:r>
              <a:rPr lang="en-CA" b="1" dirty="0"/>
              <a:t>? </a:t>
            </a:r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sz="2800" b="1" dirty="0" smtClean="0">
                <a:solidFill>
                  <a:srgbClr val="8D8E92"/>
                </a:solidFill>
              </a:rPr>
              <a:t>Best </a:t>
            </a:r>
            <a:r>
              <a:rPr lang="en-CA" sz="2800" b="1" dirty="0">
                <a:solidFill>
                  <a:srgbClr val="8D8E92"/>
                </a:solidFill>
              </a:rPr>
              <a:t>Market </a:t>
            </a:r>
          </a:p>
        </p:txBody>
      </p:sp>
    </p:spTree>
    <p:extLst>
      <p:ext uri="{BB962C8B-B14F-4D97-AF65-F5344CB8AC3E}">
        <p14:creationId xmlns:p14="http://schemas.microsoft.com/office/powerpoint/2010/main" val="40156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/>
              <a:t>Make Process Simple 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855148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800" b="1" dirty="0">
                <a:solidFill>
                  <a:srgbClr val="8D8E92"/>
                </a:solidFill>
              </a:rPr>
              <a:t>Explain process and prizes </a:t>
            </a:r>
            <a:endParaRPr lang="en-CA" sz="1200" dirty="0">
              <a:solidFill>
                <a:srgbClr val="8D8E92"/>
              </a:solidFill>
            </a:endParaRPr>
          </a:p>
        </p:txBody>
      </p:sp>
      <p:pic>
        <p:nvPicPr>
          <p:cNvPr id="4" name="Content Placeholder 3" descr="Screen Shot 2015-09-06 at 9.05.26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4711"/>
            <a:ext cx="6646666" cy="2576611"/>
          </a:xfrm>
          <a:prstGeom prst="rect">
            <a:avLst/>
          </a:prstGeom>
        </p:spPr>
      </p:pic>
      <p:pic>
        <p:nvPicPr>
          <p:cNvPr id="5" name="Content Placeholder 3" descr="Screen Shot 2015-09-06 at 9.05.26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2513" y="3429000"/>
            <a:ext cx="5939849" cy="284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5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1322"/>
            <a:ext cx="12192000" cy="817561"/>
          </a:xfrm>
        </p:spPr>
        <p:txBody>
          <a:bodyPr/>
          <a:lstStyle/>
          <a:p>
            <a:r>
              <a:rPr lang="en-CA" b="1" dirty="0" smtClean="0"/>
              <a:t>How To Set Up An Online Presence</a:t>
            </a:r>
            <a:endParaRPr lang="en-CA" b="1" dirty="0"/>
          </a:p>
        </p:txBody>
      </p:sp>
      <p:sp>
        <p:nvSpPr>
          <p:cNvPr id="4" name="Rectangle 3"/>
          <p:cNvSpPr/>
          <p:nvPr/>
        </p:nvSpPr>
        <p:spPr>
          <a:xfrm>
            <a:off x="4323209" y="1456553"/>
            <a:ext cx="35286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CA" sz="2400" b="1" dirty="0">
                <a:solidFill>
                  <a:srgbClr val="2A2D34"/>
                </a:solidFill>
              </a:rPr>
              <a:t>Domain </a:t>
            </a:r>
            <a:r>
              <a:rPr lang="en-CA" sz="2400" b="1" dirty="0" smtClean="0">
                <a:solidFill>
                  <a:srgbClr val="2A2D34"/>
                </a:solidFill>
              </a:rPr>
              <a:t>Name</a:t>
            </a:r>
            <a:endParaRPr lang="en-CA" sz="2400" b="1" dirty="0">
              <a:solidFill>
                <a:srgbClr val="2A2D34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43895" y="4994478"/>
            <a:ext cx="2621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sz="2400" b="1" dirty="0" smtClean="0">
                <a:solidFill>
                  <a:srgbClr val="2A2D34"/>
                </a:solidFill>
              </a:rPr>
              <a:t>Email </a:t>
            </a:r>
            <a:r>
              <a:rPr lang="en-CA" sz="2400" b="1" dirty="0">
                <a:solidFill>
                  <a:srgbClr val="2A2D34"/>
                </a:solidFill>
              </a:rPr>
              <a:t>/ Contact Forms </a:t>
            </a:r>
          </a:p>
        </p:txBody>
      </p:sp>
      <p:grpSp>
        <p:nvGrpSpPr>
          <p:cNvPr id="86" name="Group 85"/>
          <p:cNvGrpSpPr/>
          <p:nvPr/>
        </p:nvGrpSpPr>
        <p:grpSpPr>
          <a:xfrm>
            <a:off x="1015441" y="2151691"/>
            <a:ext cx="10122276" cy="2622322"/>
            <a:chOff x="428625" y="1550988"/>
            <a:chExt cx="8286751" cy="228600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7" name="Freeform 135"/>
            <p:cNvSpPr>
              <a:spLocks/>
            </p:cNvSpPr>
            <p:nvPr/>
          </p:nvSpPr>
          <p:spPr bwMode="auto">
            <a:xfrm>
              <a:off x="1765300" y="3240088"/>
              <a:ext cx="2066925" cy="395288"/>
            </a:xfrm>
            <a:custGeom>
              <a:avLst/>
              <a:gdLst>
                <a:gd name="T0" fmla="*/ 211 w 246"/>
                <a:gd name="T1" fmla="*/ 47 h 47"/>
                <a:gd name="T2" fmla="*/ 237 w 246"/>
                <a:gd name="T3" fmla="*/ 38 h 47"/>
                <a:gd name="T4" fmla="*/ 246 w 246"/>
                <a:gd name="T5" fmla="*/ 15 h 47"/>
                <a:gd name="T6" fmla="*/ 246 w 246"/>
                <a:gd name="T7" fmla="*/ 0 h 47"/>
                <a:gd name="T8" fmla="*/ 240 w 246"/>
                <a:gd name="T9" fmla="*/ 0 h 47"/>
                <a:gd name="T10" fmla="*/ 240 w 246"/>
                <a:gd name="T11" fmla="*/ 15 h 47"/>
                <a:gd name="T12" fmla="*/ 233 w 246"/>
                <a:gd name="T13" fmla="*/ 34 h 47"/>
                <a:gd name="T14" fmla="*/ 210 w 246"/>
                <a:gd name="T15" fmla="*/ 41 h 47"/>
                <a:gd name="T16" fmla="*/ 210 w 246"/>
                <a:gd name="T17" fmla="*/ 41 h 47"/>
                <a:gd name="T18" fmla="*/ 0 w 246"/>
                <a:gd name="T19" fmla="*/ 42 h 47"/>
                <a:gd name="T20" fmla="*/ 1 w 246"/>
                <a:gd name="T21" fmla="*/ 47 h 47"/>
                <a:gd name="T22" fmla="*/ 210 w 246"/>
                <a:gd name="T23" fmla="*/ 47 h 47"/>
                <a:gd name="T24" fmla="*/ 211 w 246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47">
                  <a:moveTo>
                    <a:pt x="211" y="47"/>
                  </a:moveTo>
                  <a:cubicBezTo>
                    <a:pt x="216" y="47"/>
                    <a:pt x="228" y="46"/>
                    <a:pt x="237" y="38"/>
                  </a:cubicBezTo>
                  <a:cubicBezTo>
                    <a:pt x="243" y="32"/>
                    <a:pt x="246" y="24"/>
                    <a:pt x="246" y="15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15"/>
                    <a:pt x="240" y="15"/>
                    <a:pt x="240" y="15"/>
                  </a:cubicBezTo>
                  <a:cubicBezTo>
                    <a:pt x="240" y="23"/>
                    <a:pt x="238" y="29"/>
                    <a:pt x="233" y="34"/>
                  </a:cubicBezTo>
                  <a:cubicBezTo>
                    <a:pt x="224" y="42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10" y="47"/>
                    <a:pt x="210" y="47"/>
                    <a:pt x="211" y="4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8" name="Freeform 198"/>
            <p:cNvSpPr>
              <a:spLocks/>
            </p:cNvSpPr>
            <p:nvPr/>
          </p:nvSpPr>
          <p:spPr bwMode="auto">
            <a:xfrm>
              <a:off x="5327650" y="3240088"/>
              <a:ext cx="2068513" cy="395288"/>
            </a:xfrm>
            <a:custGeom>
              <a:avLst/>
              <a:gdLst>
                <a:gd name="T0" fmla="*/ 34 w 246"/>
                <a:gd name="T1" fmla="*/ 47 h 47"/>
                <a:gd name="T2" fmla="*/ 9 w 246"/>
                <a:gd name="T3" fmla="*/ 38 h 47"/>
                <a:gd name="T4" fmla="*/ 0 w 246"/>
                <a:gd name="T5" fmla="*/ 15 h 47"/>
                <a:gd name="T6" fmla="*/ 0 w 246"/>
                <a:gd name="T7" fmla="*/ 0 h 47"/>
                <a:gd name="T8" fmla="*/ 6 w 246"/>
                <a:gd name="T9" fmla="*/ 0 h 47"/>
                <a:gd name="T10" fmla="*/ 6 w 246"/>
                <a:gd name="T11" fmla="*/ 15 h 47"/>
                <a:gd name="T12" fmla="*/ 13 w 246"/>
                <a:gd name="T13" fmla="*/ 34 h 47"/>
                <a:gd name="T14" fmla="*/ 36 w 246"/>
                <a:gd name="T15" fmla="*/ 41 h 47"/>
                <a:gd name="T16" fmla="*/ 36 w 246"/>
                <a:gd name="T17" fmla="*/ 41 h 47"/>
                <a:gd name="T18" fmla="*/ 246 w 246"/>
                <a:gd name="T19" fmla="*/ 42 h 47"/>
                <a:gd name="T20" fmla="*/ 245 w 246"/>
                <a:gd name="T21" fmla="*/ 47 h 47"/>
                <a:gd name="T22" fmla="*/ 36 w 246"/>
                <a:gd name="T23" fmla="*/ 47 h 47"/>
                <a:gd name="T24" fmla="*/ 34 w 246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47">
                  <a:moveTo>
                    <a:pt x="34" y="47"/>
                  </a:moveTo>
                  <a:cubicBezTo>
                    <a:pt x="30" y="47"/>
                    <a:pt x="18" y="46"/>
                    <a:pt x="9" y="38"/>
                  </a:cubicBezTo>
                  <a:cubicBezTo>
                    <a:pt x="3" y="32"/>
                    <a:pt x="0" y="24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23"/>
                    <a:pt x="8" y="29"/>
                    <a:pt x="13" y="34"/>
                  </a:cubicBezTo>
                  <a:cubicBezTo>
                    <a:pt x="22" y="42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5" y="47"/>
                    <a:pt x="34" y="4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428625" y="1550988"/>
              <a:ext cx="1092200" cy="806450"/>
            </a:xfrm>
            <a:custGeom>
              <a:avLst/>
              <a:gdLst>
                <a:gd name="T0" fmla="*/ 115 w 130"/>
                <a:gd name="T1" fmla="*/ 34 h 96"/>
                <a:gd name="T2" fmla="*/ 117 w 130"/>
                <a:gd name="T3" fmla="*/ 25 h 96"/>
                <a:gd name="T4" fmla="*/ 99 w 130"/>
                <a:gd name="T5" fmla="*/ 7 h 96"/>
                <a:gd name="T6" fmla="*/ 98 w 130"/>
                <a:gd name="T7" fmla="*/ 7 h 96"/>
                <a:gd name="T8" fmla="*/ 84 w 130"/>
                <a:gd name="T9" fmla="*/ 0 h 96"/>
                <a:gd name="T10" fmla="*/ 70 w 130"/>
                <a:gd name="T11" fmla="*/ 9 h 96"/>
                <a:gd name="T12" fmla="*/ 66 w 130"/>
                <a:gd name="T13" fmla="*/ 9 h 96"/>
                <a:gd name="T14" fmla="*/ 55 w 130"/>
                <a:gd name="T15" fmla="*/ 12 h 96"/>
                <a:gd name="T16" fmla="*/ 43 w 130"/>
                <a:gd name="T17" fmla="*/ 5 h 96"/>
                <a:gd name="T18" fmla="*/ 30 w 130"/>
                <a:gd name="T19" fmla="*/ 13 h 96"/>
                <a:gd name="T20" fmla="*/ 19 w 130"/>
                <a:gd name="T21" fmla="*/ 10 h 96"/>
                <a:gd name="T22" fmla="*/ 0 w 130"/>
                <a:gd name="T23" fmla="*/ 29 h 96"/>
                <a:gd name="T24" fmla="*/ 7 w 130"/>
                <a:gd name="T25" fmla="*/ 44 h 96"/>
                <a:gd name="T26" fmla="*/ 4 w 130"/>
                <a:gd name="T27" fmla="*/ 52 h 96"/>
                <a:gd name="T28" fmla="*/ 20 w 130"/>
                <a:gd name="T29" fmla="*/ 67 h 96"/>
                <a:gd name="T30" fmla="*/ 25 w 130"/>
                <a:gd name="T31" fmla="*/ 66 h 96"/>
                <a:gd name="T32" fmla="*/ 50 w 130"/>
                <a:gd name="T33" fmla="*/ 70 h 96"/>
                <a:gd name="T34" fmla="*/ 96 w 130"/>
                <a:gd name="T35" fmla="*/ 92 h 96"/>
                <a:gd name="T36" fmla="*/ 77 w 130"/>
                <a:gd name="T37" fmla="*/ 73 h 96"/>
                <a:gd name="T38" fmla="*/ 85 w 130"/>
                <a:gd name="T39" fmla="*/ 74 h 96"/>
                <a:gd name="T40" fmla="*/ 104 w 130"/>
                <a:gd name="T41" fmla="*/ 65 h 96"/>
                <a:gd name="T42" fmla="*/ 111 w 130"/>
                <a:gd name="T43" fmla="*/ 67 h 96"/>
                <a:gd name="T44" fmla="*/ 130 w 130"/>
                <a:gd name="T45" fmla="*/ 50 h 96"/>
                <a:gd name="T46" fmla="*/ 115 w 130"/>
                <a:gd name="T47" fmla="*/ 3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96">
                  <a:moveTo>
                    <a:pt x="115" y="34"/>
                  </a:moveTo>
                  <a:cubicBezTo>
                    <a:pt x="116" y="31"/>
                    <a:pt x="117" y="28"/>
                    <a:pt x="117" y="25"/>
                  </a:cubicBezTo>
                  <a:cubicBezTo>
                    <a:pt x="117" y="15"/>
                    <a:pt x="109" y="7"/>
                    <a:pt x="99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6" y="3"/>
                    <a:pt x="90" y="0"/>
                    <a:pt x="84" y="0"/>
                  </a:cubicBezTo>
                  <a:cubicBezTo>
                    <a:pt x="77" y="0"/>
                    <a:pt x="71" y="4"/>
                    <a:pt x="70" y="9"/>
                  </a:cubicBezTo>
                  <a:cubicBezTo>
                    <a:pt x="69" y="9"/>
                    <a:pt x="68" y="9"/>
                    <a:pt x="66" y="9"/>
                  </a:cubicBezTo>
                  <a:cubicBezTo>
                    <a:pt x="62" y="9"/>
                    <a:pt x="58" y="10"/>
                    <a:pt x="55" y="12"/>
                  </a:cubicBezTo>
                  <a:cubicBezTo>
                    <a:pt x="52" y="7"/>
                    <a:pt x="48" y="5"/>
                    <a:pt x="43" y="5"/>
                  </a:cubicBezTo>
                  <a:cubicBezTo>
                    <a:pt x="37" y="5"/>
                    <a:pt x="32" y="8"/>
                    <a:pt x="30" y="13"/>
                  </a:cubicBezTo>
                  <a:cubicBezTo>
                    <a:pt x="27" y="11"/>
                    <a:pt x="23" y="10"/>
                    <a:pt x="19" y="10"/>
                  </a:cubicBezTo>
                  <a:cubicBezTo>
                    <a:pt x="8" y="10"/>
                    <a:pt x="0" y="19"/>
                    <a:pt x="0" y="29"/>
                  </a:cubicBezTo>
                  <a:cubicBezTo>
                    <a:pt x="0" y="35"/>
                    <a:pt x="3" y="40"/>
                    <a:pt x="7" y="44"/>
                  </a:cubicBezTo>
                  <a:cubicBezTo>
                    <a:pt x="5" y="46"/>
                    <a:pt x="4" y="49"/>
                    <a:pt x="4" y="52"/>
                  </a:cubicBezTo>
                  <a:cubicBezTo>
                    <a:pt x="4" y="60"/>
                    <a:pt x="12" y="67"/>
                    <a:pt x="20" y="67"/>
                  </a:cubicBezTo>
                  <a:cubicBezTo>
                    <a:pt x="22" y="67"/>
                    <a:pt x="25" y="66"/>
                    <a:pt x="25" y="66"/>
                  </a:cubicBezTo>
                  <a:cubicBezTo>
                    <a:pt x="32" y="77"/>
                    <a:pt x="51" y="72"/>
                    <a:pt x="50" y="70"/>
                  </a:cubicBezTo>
                  <a:cubicBezTo>
                    <a:pt x="71" y="96"/>
                    <a:pt x="95" y="92"/>
                    <a:pt x="96" y="92"/>
                  </a:cubicBezTo>
                  <a:cubicBezTo>
                    <a:pt x="86" y="90"/>
                    <a:pt x="81" y="82"/>
                    <a:pt x="77" y="73"/>
                  </a:cubicBezTo>
                  <a:cubicBezTo>
                    <a:pt x="80" y="74"/>
                    <a:pt x="83" y="74"/>
                    <a:pt x="85" y="74"/>
                  </a:cubicBezTo>
                  <a:cubicBezTo>
                    <a:pt x="93" y="74"/>
                    <a:pt x="100" y="71"/>
                    <a:pt x="104" y="65"/>
                  </a:cubicBezTo>
                  <a:cubicBezTo>
                    <a:pt x="106" y="66"/>
                    <a:pt x="109" y="67"/>
                    <a:pt x="111" y="67"/>
                  </a:cubicBezTo>
                  <a:cubicBezTo>
                    <a:pt x="122" y="67"/>
                    <a:pt x="130" y="59"/>
                    <a:pt x="130" y="50"/>
                  </a:cubicBezTo>
                  <a:cubicBezTo>
                    <a:pt x="130" y="42"/>
                    <a:pt x="124" y="35"/>
                    <a:pt x="115" y="34"/>
                  </a:cubicBezTo>
                  <a:close/>
                </a:path>
              </a:pathLst>
            </a:custGeom>
            <a:solidFill>
              <a:srgbClr val="0563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6437313" y="1576388"/>
              <a:ext cx="420688" cy="385763"/>
            </a:xfrm>
            <a:custGeom>
              <a:avLst/>
              <a:gdLst>
                <a:gd name="T0" fmla="*/ 25 w 50"/>
                <a:gd name="T1" fmla="*/ 0 h 46"/>
                <a:gd name="T2" fmla="*/ 49 w 50"/>
                <a:gd name="T3" fmla="*/ 21 h 46"/>
                <a:gd name="T4" fmla="*/ 24 w 50"/>
                <a:gd name="T5" fmla="*/ 40 h 46"/>
                <a:gd name="T6" fmla="*/ 20 w 50"/>
                <a:gd name="T7" fmla="*/ 40 h 46"/>
                <a:gd name="T8" fmla="*/ 2 w 50"/>
                <a:gd name="T9" fmla="*/ 46 h 46"/>
                <a:gd name="T10" fmla="*/ 3 w 50"/>
                <a:gd name="T11" fmla="*/ 45 h 46"/>
                <a:gd name="T12" fmla="*/ 9 w 50"/>
                <a:gd name="T13" fmla="*/ 37 h 46"/>
                <a:gd name="T14" fmla="*/ 9 w 50"/>
                <a:gd name="T15" fmla="*/ 35 h 46"/>
                <a:gd name="T16" fmla="*/ 0 w 50"/>
                <a:gd name="T17" fmla="*/ 20 h 46"/>
                <a:gd name="T18" fmla="*/ 25 w 5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6">
                  <a:moveTo>
                    <a:pt x="25" y="0"/>
                  </a:moveTo>
                  <a:cubicBezTo>
                    <a:pt x="39" y="1"/>
                    <a:pt x="50" y="10"/>
                    <a:pt x="49" y="21"/>
                  </a:cubicBezTo>
                  <a:cubicBezTo>
                    <a:pt x="49" y="32"/>
                    <a:pt x="38" y="41"/>
                    <a:pt x="24" y="40"/>
                  </a:cubicBezTo>
                  <a:cubicBezTo>
                    <a:pt x="23" y="40"/>
                    <a:pt x="22" y="40"/>
                    <a:pt x="20" y="40"/>
                  </a:cubicBezTo>
                  <a:cubicBezTo>
                    <a:pt x="15" y="45"/>
                    <a:pt x="9" y="46"/>
                    <a:pt x="2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43"/>
                    <a:pt x="9" y="40"/>
                    <a:pt x="9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3" y="32"/>
                    <a:pt x="0" y="26"/>
                    <a:pt x="0" y="20"/>
                  </a:cubicBezTo>
                  <a:cubicBezTo>
                    <a:pt x="0" y="9"/>
                    <a:pt x="12" y="0"/>
                    <a:pt x="25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5732463" y="2130426"/>
              <a:ext cx="1663700" cy="966788"/>
            </a:xfrm>
            <a:custGeom>
              <a:avLst/>
              <a:gdLst>
                <a:gd name="T0" fmla="*/ 198 w 198"/>
                <a:gd name="T1" fmla="*/ 5 h 115"/>
                <a:gd name="T2" fmla="*/ 135 w 198"/>
                <a:gd name="T3" fmla="*/ 5 h 115"/>
                <a:gd name="T4" fmla="*/ 114 w 198"/>
                <a:gd name="T5" fmla="*/ 21 h 115"/>
                <a:gd name="T6" fmla="*/ 114 w 198"/>
                <a:gd name="T7" fmla="*/ 85 h 115"/>
                <a:gd name="T8" fmla="*/ 106 w 198"/>
                <a:gd name="T9" fmla="*/ 105 h 115"/>
                <a:gd name="T10" fmla="*/ 77 w 198"/>
                <a:gd name="T11" fmla="*/ 115 h 115"/>
                <a:gd name="T12" fmla="*/ 0 w 198"/>
                <a:gd name="T13" fmla="*/ 115 h 115"/>
                <a:gd name="T14" fmla="*/ 0 w 198"/>
                <a:gd name="T15" fmla="*/ 109 h 115"/>
                <a:gd name="T16" fmla="*/ 77 w 198"/>
                <a:gd name="T17" fmla="*/ 109 h 115"/>
                <a:gd name="T18" fmla="*/ 102 w 198"/>
                <a:gd name="T19" fmla="*/ 101 h 115"/>
                <a:gd name="T20" fmla="*/ 108 w 198"/>
                <a:gd name="T21" fmla="*/ 85 h 115"/>
                <a:gd name="T22" fmla="*/ 108 w 198"/>
                <a:gd name="T23" fmla="*/ 21 h 115"/>
                <a:gd name="T24" fmla="*/ 135 w 198"/>
                <a:gd name="T25" fmla="*/ 0 h 115"/>
                <a:gd name="T26" fmla="*/ 198 w 198"/>
                <a:gd name="T27" fmla="*/ 0 h 115"/>
                <a:gd name="T28" fmla="*/ 198 w 198"/>
                <a:gd name="T29" fmla="*/ 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15">
                  <a:moveTo>
                    <a:pt x="198" y="5"/>
                  </a:moveTo>
                  <a:cubicBezTo>
                    <a:pt x="135" y="5"/>
                    <a:pt x="135" y="5"/>
                    <a:pt x="135" y="5"/>
                  </a:cubicBezTo>
                  <a:cubicBezTo>
                    <a:pt x="115" y="5"/>
                    <a:pt x="114" y="21"/>
                    <a:pt x="114" y="21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93"/>
                    <a:pt x="111" y="100"/>
                    <a:pt x="106" y="105"/>
                  </a:cubicBezTo>
                  <a:cubicBezTo>
                    <a:pt x="95" y="115"/>
                    <a:pt x="78" y="115"/>
                    <a:pt x="7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93" y="110"/>
                    <a:pt x="102" y="101"/>
                  </a:cubicBezTo>
                  <a:cubicBezTo>
                    <a:pt x="106" y="97"/>
                    <a:pt x="108" y="92"/>
                    <a:pt x="108" y="85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1"/>
                    <a:pt x="110" y="0"/>
                    <a:pt x="135" y="0"/>
                  </a:cubicBezTo>
                  <a:cubicBezTo>
                    <a:pt x="198" y="0"/>
                    <a:pt x="198" y="0"/>
                    <a:pt x="198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Freeform 10"/>
            <p:cNvSpPr>
              <a:spLocks/>
            </p:cNvSpPr>
            <p:nvPr/>
          </p:nvSpPr>
          <p:spPr bwMode="auto">
            <a:xfrm>
              <a:off x="6210300" y="2778126"/>
              <a:ext cx="655638" cy="436563"/>
            </a:xfrm>
            <a:custGeom>
              <a:avLst/>
              <a:gdLst>
                <a:gd name="T0" fmla="*/ 78 w 78"/>
                <a:gd name="T1" fmla="*/ 37 h 52"/>
                <a:gd name="T2" fmla="*/ 63 w 78"/>
                <a:gd name="T3" fmla="*/ 52 h 52"/>
                <a:gd name="T4" fmla="*/ 16 w 78"/>
                <a:gd name="T5" fmla="*/ 52 h 52"/>
                <a:gd name="T6" fmla="*/ 0 w 78"/>
                <a:gd name="T7" fmla="*/ 37 h 52"/>
                <a:gd name="T8" fmla="*/ 13 w 78"/>
                <a:gd name="T9" fmla="*/ 22 h 52"/>
                <a:gd name="T10" fmla="*/ 13 w 78"/>
                <a:gd name="T11" fmla="*/ 20 h 52"/>
                <a:gd name="T12" fmla="*/ 23 w 78"/>
                <a:gd name="T13" fmla="*/ 10 h 52"/>
                <a:gd name="T14" fmla="*/ 29 w 78"/>
                <a:gd name="T15" fmla="*/ 13 h 52"/>
                <a:gd name="T16" fmla="*/ 46 w 78"/>
                <a:gd name="T17" fmla="*/ 0 h 52"/>
                <a:gd name="T18" fmla="*/ 66 w 78"/>
                <a:gd name="T19" fmla="*/ 20 h 52"/>
                <a:gd name="T20" fmla="*/ 66 w 78"/>
                <a:gd name="T21" fmla="*/ 22 h 52"/>
                <a:gd name="T22" fmla="*/ 78 w 78"/>
                <a:gd name="T23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52">
                  <a:moveTo>
                    <a:pt x="78" y="37"/>
                  </a:moveTo>
                  <a:cubicBezTo>
                    <a:pt x="78" y="45"/>
                    <a:pt x="71" y="52"/>
                    <a:pt x="63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7" y="52"/>
                    <a:pt x="0" y="45"/>
                    <a:pt x="0" y="37"/>
                  </a:cubicBezTo>
                  <a:cubicBezTo>
                    <a:pt x="0" y="29"/>
                    <a:pt x="6" y="23"/>
                    <a:pt x="13" y="22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3" y="15"/>
                    <a:pt x="17" y="10"/>
                    <a:pt x="23" y="10"/>
                  </a:cubicBezTo>
                  <a:cubicBezTo>
                    <a:pt x="25" y="10"/>
                    <a:pt x="27" y="11"/>
                    <a:pt x="29" y="13"/>
                  </a:cubicBezTo>
                  <a:cubicBezTo>
                    <a:pt x="32" y="6"/>
                    <a:pt x="36" y="0"/>
                    <a:pt x="46" y="0"/>
                  </a:cubicBezTo>
                  <a:cubicBezTo>
                    <a:pt x="60" y="0"/>
                    <a:pt x="66" y="10"/>
                    <a:pt x="66" y="20"/>
                  </a:cubicBezTo>
                  <a:cubicBezTo>
                    <a:pt x="66" y="21"/>
                    <a:pt x="66" y="21"/>
                    <a:pt x="66" y="22"/>
                  </a:cubicBezTo>
                  <a:cubicBezTo>
                    <a:pt x="73" y="23"/>
                    <a:pt x="78" y="29"/>
                    <a:pt x="78" y="37"/>
                  </a:cubicBezTo>
                  <a:close/>
                </a:path>
              </a:pathLst>
            </a:custGeom>
            <a:solidFill>
              <a:srgbClr val="0563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3" name="Freeform 11"/>
            <p:cNvSpPr>
              <a:spLocks/>
            </p:cNvSpPr>
            <p:nvPr/>
          </p:nvSpPr>
          <p:spPr bwMode="auto">
            <a:xfrm>
              <a:off x="2420938" y="2693988"/>
              <a:ext cx="974725" cy="385763"/>
            </a:xfrm>
            <a:custGeom>
              <a:avLst/>
              <a:gdLst>
                <a:gd name="T0" fmla="*/ 34 w 116"/>
                <a:gd name="T1" fmla="*/ 46 h 46"/>
                <a:gd name="T2" fmla="*/ 9 w 116"/>
                <a:gd name="T3" fmla="*/ 37 h 46"/>
                <a:gd name="T4" fmla="*/ 0 w 116"/>
                <a:gd name="T5" fmla="*/ 14 h 46"/>
                <a:gd name="T6" fmla="*/ 0 w 116"/>
                <a:gd name="T7" fmla="*/ 0 h 46"/>
                <a:gd name="T8" fmla="*/ 5 w 116"/>
                <a:gd name="T9" fmla="*/ 0 h 46"/>
                <a:gd name="T10" fmla="*/ 5 w 116"/>
                <a:gd name="T11" fmla="*/ 14 h 46"/>
                <a:gd name="T12" fmla="*/ 12 w 116"/>
                <a:gd name="T13" fmla="*/ 34 h 46"/>
                <a:gd name="T14" fmla="*/ 35 w 116"/>
                <a:gd name="T15" fmla="*/ 41 h 46"/>
                <a:gd name="T16" fmla="*/ 36 w 116"/>
                <a:gd name="T17" fmla="*/ 41 h 46"/>
                <a:gd name="T18" fmla="*/ 116 w 116"/>
                <a:gd name="T19" fmla="*/ 41 h 46"/>
                <a:gd name="T20" fmla="*/ 116 w 116"/>
                <a:gd name="T21" fmla="*/ 46 h 46"/>
                <a:gd name="T22" fmla="*/ 36 w 116"/>
                <a:gd name="T23" fmla="*/ 46 h 46"/>
                <a:gd name="T24" fmla="*/ 34 w 116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46">
                  <a:moveTo>
                    <a:pt x="34" y="46"/>
                  </a:moveTo>
                  <a:cubicBezTo>
                    <a:pt x="30" y="46"/>
                    <a:pt x="17" y="46"/>
                    <a:pt x="9" y="37"/>
                  </a:cubicBezTo>
                  <a:cubicBezTo>
                    <a:pt x="3" y="32"/>
                    <a:pt x="0" y="2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23"/>
                    <a:pt x="7" y="29"/>
                    <a:pt x="12" y="34"/>
                  </a:cubicBezTo>
                  <a:cubicBezTo>
                    <a:pt x="21" y="42"/>
                    <a:pt x="35" y="41"/>
                    <a:pt x="35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5" y="46"/>
                    <a:pt x="34" y="4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4" name="Freeform 12"/>
            <p:cNvSpPr>
              <a:spLocks/>
            </p:cNvSpPr>
            <p:nvPr/>
          </p:nvSpPr>
          <p:spPr bwMode="auto">
            <a:xfrm>
              <a:off x="3378200" y="1760538"/>
              <a:ext cx="2395538" cy="1446213"/>
            </a:xfrm>
            <a:custGeom>
              <a:avLst/>
              <a:gdLst>
                <a:gd name="T0" fmla="*/ 0 w 285"/>
                <a:gd name="T1" fmla="*/ 172 h 172"/>
                <a:gd name="T2" fmla="*/ 0 w 285"/>
                <a:gd name="T3" fmla="*/ 6 h 172"/>
                <a:gd name="T4" fmla="*/ 7 w 285"/>
                <a:gd name="T5" fmla="*/ 0 h 172"/>
                <a:gd name="T6" fmla="*/ 279 w 285"/>
                <a:gd name="T7" fmla="*/ 0 h 172"/>
                <a:gd name="T8" fmla="*/ 285 w 285"/>
                <a:gd name="T9" fmla="*/ 6 h 172"/>
                <a:gd name="T10" fmla="*/ 285 w 285"/>
                <a:gd name="T11" fmla="*/ 172 h 172"/>
                <a:gd name="T12" fmla="*/ 0 w 285"/>
                <a:gd name="T1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172">
                  <a:moveTo>
                    <a:pt x="0" y="17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82" y="0"/>
                    <a:pt x="285" y="3"/>
                    <a:pt x="285" y="6"/>
                  </a:cubicBezTo>
                  <a:cubicBezTo>
                    <a:pt x="285" y="172"/>
                    <a:pt x="285" y="172"/>
                    <a:pt x="285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5" name="Freeform 13"/>
            <p:cNvSpPr>
              <a:spLocks/>
            </p:cNvSpPr>
            <p:nvPr/>
          </p:nvSpPr>
          <p:spPr bwMode="auto">
            <a:xfrm>
              <a:off x="3378200" y="3206751"/>
              <a:ext cx="2395538" cy="217488"/>
            </a:xfrm>
            <a:custGeom>
              <a:avLst/>
              <a:gdLst>
                <a:gd name="T0" fmla="*/ 279 w 285"/>
                <a:gd name="T1" fmla="*/ 26 h 26"/>
                <a:gd name="T2" fmla="*/ 7 w 285"/>
                <a:gd name="T3" fmla="*/ 26 h 26"/>
                <a:gd name="T4" fmla="*/ 0 w 285"/>
                <a:gd name="T5" fmla="*/ 19 h 26"/>
                <a:gd name="T6" fmla="*/ 0 w 285"/>
                <a:gd name="T7" fmla="*/ 0 h 26"/>
                <a:gd name="T8" fmla="*/ 285 w 285"/>
                <a:gd name="T9" fmla="*/ 0 h 26"/>
                <a:gd name="T10" fmla="*/ 285 w 285"/>
                <a:gd name="T11" fmla="*/ 19 h 26"/>
                <a:gd name="T12" fmla="*/ 279 w 285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26">
                  <a:moveTo>
                    <a:pt x="279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3" y="26"/>
                    <a:pt x="0" y="23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5" y="23"/>
                    <a:pt x="282" y="26"/>
                    <a:pt x="279" y="26"/>
                  </a:cubicBezTo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6" name="Freeform 14"/>
            <p:cNvSpPr>
              <a:spLocks/>
            </p:cNvSpPr>
            <p:nvPr/>
          </p:nvSpPr>
          <p:spPr bwMode="auto">
            <a:xfrm>
              <a:off x="4194175" y="3416301"/>
              <a:ext cx="806450" cy="285750"/>
            </a:xfrm>
            <a:custGeom>
              <a:avLst/>
              <a:gdLst>
                <a:gd name="T0" fmla="*/ 0 w 508"/>
                <a:gd name="T1" fmla="*/ 180 h 180"/>
                <a:gd name="T2" fmla="*/ 0 w 508"/>
                <a:gd name="T3" fmla="*/ 164 h 180"/>
                <a:gd name="T4" fmla="*/ 63 w 508"/>
                <a:gd name="T5" fmla="*/ 154 h 180"/>
                <a:gd name="T6" fmla="*/ 100 w 508"/>
                <a:gd name="T7" fmla="*/ 0 h 180"/>
                <a:gd name="T8" fmla="*/ 407 w 508"/>
                <a:gd name="T9" fmla="*/ 0 h 180"/>
                <a:gd name="T10" fmla="*/ 450 w 508"/>
                <a:gd name="T11" fmla="*/ 154 h 180"/>
                <a:gd name="T12" fmla="*/ 508 w 508"/>
                <a:gd name="T13" fmla="*/ 164 h 180"/>
                <a:gd name="T14" fmla="*/ 508 w 508"/>
                <a:gd name="T15" fmla="*/ 180 h 180"/>
                <a:gd name="T16" fmla="*/ 0 w 508"/>
                <a:gd name="T1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8" h="180">
                  <a:moveTo>
                    <a:pt x="0" y="180"/>
                  </a:moveTo>
                  <a:lnTo>
                    <a:pt x="0" y="164"/>
                  </a:lnTo>
                  <a:lnTo>
                    <a:pt x="63" y="154"/>
                  </a:lnTo>
                  <a:lnTo>
                    <a:pt x="100" y="0"/>
                  </a:lnTo>
                  <a:lnTo>
                    <a:pt x="407" y="0"/>
                  </a:lnTo>
                  <a:lnTo>
                    <a:pt x="450" y="154"/>
                  </a:lnTo>
                  <a:lnTo>
                    <a:pt x="508" y="164"/>
                  </a:lnTo>
                  <a:lnTo>
                    <a:pt x="508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7" name="Freeform 15"/>
            <p:cNvSpPr>
              <a:spLocks/>
            </p:cNvSpPr>
            <p:nvPr/>
          </p:nvSpPr>
          <p:spPr bwMode="auto">
            <a:xfrm>
              <a:off x="4194175" y="3416301"/>
              <a:ext cx="806450" cy="285750"/>
            </a:xfrm>
            <a:custGeom>
              <a:avLst/>
              <a:gdLst>
                <a:gd name="T0" fmla="*/ 0 w 508"/>
                <a:gd name="T1" fmla="*/ 180 h 180"/>
                <a:gd name="T2" fmla="*/ 0 w 508"/>
                <a:gd name="T3" fmla="*/ 164 h 180"/>
                <a:gd name="T4" fmla="*/ 63 w 508"/>
                <a:gd name="T5" fmla="*/ 154 h 180"/>
                <a:gd name="T6" fmla="*/ 100 w 508"/>
                <a:gd name="T7" fmla="*/ 0 h 180"/>
                <a:gd name="T8" fmla="*/ 407 w 508"/>
                <a:gd name="T9" fmla="*/ 0 h 180"/>
                <a:gd name="T10" fmla="*/ 450 w 508"/>
                <a:gd name="T11" fmla="*/ 154 h 180"/>
                <a:gd name="T12" fmla="*/ 508 w 508"/>
                <a:gd name="T13" fmla="*/ 164 h 180"/>
                <a:gd name="T14" fmla="*/ 508 w 508"/>
                <a:gd name="T15" fmla="*/ 180 h 180"/>
                <a:gd name="T16" fmla="*/ 0 w 508"/>
                <a:gd name="T17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8" h="180">
                  <a:moveTo>
                    <a:pt x="0" y="180"/>
                  </a:moveTo>
                  <a:lnTo>
                    <a:pt x="0" y="164"/>
                  </a:lnTo>
                  <a:lnTo>
                    <a:pt x="63" y="154"/>
                  </a:lnTo>
                  <a:lnTo>
                    <a:pt x="100" y="0"/>
                  </a:lnTo>
                  <a:lnTo>
                    <a:pt x="407" y="0"/>
                  </a:lnTo>
                  <a:lnTo>
                    <a:pt x="450" y="154"/>
                  </a:lnTo>
                  <a:lnTo>
                    <a:pt x="508" y="164"/>
                  </a:lnTo>
                  <a:lnTo>
                    <a:pt x="508" y="180"/>
                  </a:lnTo>
                  <a:lnTo>
                    <a:pt x="0" y="1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8" name="Rectangle 16"/>
            <p:cNvSpPr>
              <a:spLocks noChangeArrowheads="1"/>
            </p:cNvSpPr>
            <p:nvPr/>
          </p:nvSpPr>
          <p:spPr bwMode="auto">
            <a:xfrm>
              <a:off x="3454400" y="1852613"/>
              <a:ext cx="2243138" cy="126047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9" name="Freeform 17"/>
            <p:cNvSpPr>
              <a:spLocks/>
            </p:cNvSpPr>
            <p:nvPr/>
          </p:nvSpPr>
          <p:spPr bwMode="auto">
            <a:xfrm>
              <a:off x="4344988" y="3416301"/>
              <a:ext cx="504825" cy="41275"/>
            </a:xfrm>
            <a:custGeom>
              <a:avLst/>
              <a:gdLst>
                <a:gd name="T0" fmla="*/ 312 w 318"/>
                <a:gd name="T1" fmla="*/ 0 h 26"/>
                <a:gd name="T2" fmla="*/ 5 w 318"/>
                <a:gd name="T3" fmla="*/ 0 h 26"/>
                <a:gd name="T4" fmla="*/ 0 w 318"/>
                <a:gd name="T5" fmla="*/ 26 h 26"/>
                <a:gd name="T6" fmla="*/ 318 w 318"/>
                <a:gd name="T7" fmla="*/ 26 h 26"/>
                <a:gd name="T8" fmla="*/ 312 w 3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6">
                  <a:moveTo>
                    <a:pt x="312" y="0"/>
                  </a:moveTo>
                  <a:lnTo>
                    <a:pt x="5" y="0"/>
                  </a:lnTo>
                  <a:lnTo>
                    <a:pt x="0" y="26"/>
                  </a:lnTo>
                  <a:lnTo>
                    <a:pt x="318" y="26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0" name="Freeform 18"/>
            <p:cNvSpPr>
              <a:spLocks/>
            </p:cNvSpPr>
            <p:nvPr/>
          </p:nvSpPr>
          <p:spPr bwMode="auto">
            <a:xfrm>
              <a:off x="4344988" y="3416301"/>
              <a:ext cx="504825" cy="41275"/>
            </a:xfrm>
            <a:custGeom>
              <a:avLst/>
              <a:gdLst>
                <a:gd name="T0" fmla="*/ 312 w 318"/>
                <a:gd name="T1" fmla="*/ 0 h 26"/>
                <a:gd name="T2" fmla="*/ 5 w 318"/>
                <a:gd name="T3" fmla="*/ 0 h 26"/>
                <a:gd name="T4" fmla="*/ 0 w 318"/>
                <a:gd name="T5" fmla="*/ 26 h 26"/>
                <a:gd name="T6" fmla="*/ 318 w 318"/>
                <a:gd name="T7" fmla="*/ 26 h 26"/>
                <a:gd name="T8" fmla="*/ 312 w 3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6">
                  <a:moveTo>
                    <a:pt x="312" y="0"/>
                  </a:moveTo>
                  <a:lnTo>
                    <a:pt x="5" y="0"/>
                  </a:lnTo>
                  <a:lnTo>
                    <a:pt x="0" y="26"/>
                  </a:lnTo>
                  <a:lnTo>
                    <a:pt x="318" y="26"/>
                  </a:lnTo>
                  <a:lnTo>
                    <a:pt x="3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2160588" y="1709738"/>
              <a:ext cx="561975" cy="984250"/>
            </a:xfrm>
            <a:custGeom>
              <a:avLst/>
              <a:gdLst>
                <a:gd name="T0" fmla="*/ 58 w 67"/>
                <a:gd name="T1" fmla="*/ 0 h 117"/>
                <a:gd name="T2" fmla="*/ 9 w 67"/>
                <a:gd name="T3" fmla="*/ 0 h 117"/>
                <a:gd name="T4" fmla="*/ 0 w 67"/>
                <a:gd name="T5" fmla="*/ 8 h 117"/>
                <a:gd name="T6" fmla="*/ 0 w 67"/>
                <a:gd name="T7" fmla="*/ 108 h 117"/>
                <a:gd name="T8" fmla="*/ 9 w 67"/>
                <a:gd name="T9" fmla="*/ 117 h 117"/>
                <a:gd name="T10" fmla="*/ 58 w 67"/>
                <a:gd name="T11" fmla="*/ 117 h 117"/>
                <a:gd name="T12" fmla="*/ 67 w 67"/>
                <a:gd name="T13" fmla="*/ 108 h 117"/>
                <a:gd name="T14" fmla="*/ 67 w 67"/>
                <a:gd name="T15" fmla="*/ 8 h 117"/>
                <a:gd name="T16" fmla="*/ 58 w 67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7">
                  <a:moveTo>
                    <a:pt x="5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3"/>
                    <a:pt x="4" y="117"/>
                    <a:pt x="9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17"/>
                    <a:pt x="67" y="113"/>
                    <a:pt x="67" y="10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3"/>
                    <a:pt x="63" y="0"/>
                    <a:pt x="58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2" name="Rectangle 20"/>
            <p:cNvSpPr>
              <a:spLocks noChangeArrowheads="1"/>
            </p:cNvSpPr>
            <p:nvPr/>
          </p:nvSpPr>
          <p:spPr bwMode="auto">
            <a:xfrm>
              <a:off x="2219325" y="1827213"/>
              <a:ext cx="444500" cy="68103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3" name="Freeform 21"/>
            <p:cNvSpPr>
              <a:spLocks/>
            </p:cNvSpPr>
            <p:nvPr/>
          </p:nvSpPr>
          <p:spPr bwMode="auto">
            <a:xfrm>
              <a:off x="2344738" y="1760538"/>
              <a:ext cx="193675" cy="17463"/>
            </a:xfrm>
            <a:custGeom>
              <a:avLst/>
              <a:gdLst>
                <a:gd name="T0" fmla="*/ 122 w 122"/>
                <a:gd name="T1" fmla="*/ 11 h 11"/>
                <a:gd name="T2" fmla="*/ 0 w 122"/>
                <a:gd name="T3" fmla="*/ 11 h 11"/>
                <a:gd name="T4" fmla="*/ 0 w 122"/>
                <a:gd name="T5" fmla="*/ 0 h 11"/>
                <a:gd name="T6" fmla="*/ 122 w 122"/>
                <a:gd name="T7" fmla="*/ 0 h 11"/>
                <a:gd name="T8" fmla="*/ 122 w 122"/>
                <a:gd name="T9" fmla="*/ 11 h 11"/>
                <a:gd name="T10" fmla="*/ 122 w 122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1">
                  <a:moveTo>
                    <a:pt x="122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22" y="0"/>
                  </a:lnTo>
                  <a:lnTo>
                    <a:pt x="122" y="11"/>
                  </a:lnTo>
                  <a:lnTo>
                    <a:pt x="12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4" name="Oval 22"/>
            <p:cNvSpPr>
              <a:spLocks noChangeArrowheads="1"/>
            </p:cNvSpPr>
            <p:nvPr/>
          </p:nvSpPr>
          <p:spPr bwMode="auto">
            <a:xfrm>
              <a:off x="2579688" y="1752601"/>
              <a:ext cx="42863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5" name="Rectangle 23"/>
            <p:cNvSpPr>
              <a:spLocks noChangeArrowheads="1"/>
            </p:cNvSpPr>
            <p:nvPr/>
          </p:nvSpPr>
          <p:spPr bwMode="auto">
            <a:xfrm>
              <a:off x="2352675" y="2559051"/>
              <a:ext cx="177800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6" name="Freeform 24"/>
            <p:cNvSpPr>
              <a:spLocks noEditPoints="1"/>
            </p:cNvSpPr>
            <p:nvPr/>
          </p:nvSpPr>
          <p:spPr bwMode="auto">
            <a:xfrm>
              <a:off x="2319338" y="1987551"/>
              <a:ext cx="244475" cy="387350"/>
            </a:xfrm>
            <a:custGeom>
              <a:avLst/>
              <a:gdLst>
                <a:gd name="T0" fmla="*/ 15 w 29"/>
                <a:gd name="T1" fmla="*/ 0 h 46"/>
                <a:gd name="T2" fmla="*/ 0 w 29"/>
                <a:gd name="T3" fmla="*/ 14 h 46"/>
                <a:gd name="T4" fmla="*/ 1 w 29"/>
                <a:gd name="T5" fmla="*/ 20 h 46"/>
                <a:gd name="T6" fmla="*/ 12 w 29"/>
                <a:gd name="T7" fmla="*/ 44 h 46"/>
                <a:gd name="T8" fmla="*/ 14 w 29"/>
                <a:gd name="T9" fmla="*/ 46 h 46"/>
                <a:gd name="T10" fmla="*/ 16 w 29"/>
                <a:gd name="T11" fmla="*/ 44 h 46"/>
                <a:gd name="T12" fmla="*/ 28 w 29"/>
                <a:gd name="T13" fmla="*/ 20 h 46"/>
                <a:gd name="T14" fmla="*/ 29 w 29"/>
                <a:gd name="T15" fmla="*/ 14 h 46"/>
                <a:gd name="T16" fmla="*/ 15 w 29"/>
                <a:gd name="T17" fmla="*/ 0 h 46"/>
                <a:gd name="T18" fmla="*/ 14 w 29"/>
                <a:gd name="T19" fmla="*/ 23 h 46"/>
                <a:gd name="T20" fmla="*/ 6 w 29"/>
                <a:gd name="T21" fmla="*/ 14 h 46"/>
                <a:gd name="T22" fmla="*/ 14 w 29"/>
                <a:gd name="T23" fmla="*/ 5 h 46"/>
                <a:gd name="T24" fmla="*/ 23 w 29"/>
                <a:gd name="T25" fmla="*/ 14 h 46"/>
                <a:gd name="T26" fmla="*/ 14 w 29"/>
                <a:gd name="T2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5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6"/>
                    <a:pt x="0" y="18"/>
                    <a:pt x="1" y="2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6"/>
                    <a:pt x="13" y="46"/>
                    <a:pt x="14" y="46"/>
                  </a:cubicBezTo>
                  <a:cubicBezTo>
                    <a:pt x="15" y="46"/>
                    <a:pt x="16" y="46"/>
                    <a:pt x="16" y="44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9" y="17"/>
                    <a:pt x="29" y="14"/>
                  </a:cubicBezTo>
                  <a:cubicBezTo>
                    <a:pt x="29" y="6"/>
                    <a:pt x="23" y="0"/>
                    <a:pt x="15" y="0"/>
                  </a:cubicBezTo>
                  <a:close/>
                  <a:moveTo>
                    <a:pt x="14" y="23"/>
                  </a:moveTo>
                  <a:cubicBezTo>
                    <a:pt x="9" y="23"/>
                    <a:pt x="6" y="19"/>
                    <a:pt x="6" y="14"/>
                  </a:cubicBezTo>
                  <a:cubicBezTo>
                    <a:pt x="6" y="9"/>
                    <a:pt x="10" y="5"/>
                    <a:pt x="14" y="5"/>
                  </a:cubicBezTo>
                  <a:cubicBezTo>
                    <a:pt x="19" y="6"/>
                    <a:pt x="23" y="9"/>
                    <a:pt x="23" y="14"/>
                  </a:cubicBezTo>
                  <a:cubicBezTo>
                    <a:pt x="23" y="19"/>
                    <a:pt x="19" y="23"/>
                    <a:pt x="14" y="2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7" name="Rectangle 25"/>
            <p:cNvSpPr>
              <a:spLocks noChangeArrowheads="1"/>
            </p:cNvSpPr>
            <p:nvPr/>
          </p:nvSpPr>
          <p:spPr bwMode="auto">
            <a:xfrm>
              <a:off x="4781550" y="1928813"/>
              <a:ext cx="1438275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8" name="Freeform 26"/>
            <p:cNvSpPr>
              <a:spLocks/>
            </p:cNvSpPr>
            <p:nvPr/>
          </p:nvSpPr>
          <p:spPr bwMode="auto">
            <a:xfrm>
              <a:off x="4756150" y="1903413"/>
              <a:ext cx="1471613" cy="941388"/>
            </a:xfrm>
            <a:custGeom>
              <a:avLst/>
              <a:gdLst>
                <a:gd name="T0" fmla="*/ 916 w 927"/>
                <a:gd name="T1" fmla="*/ 582 h 593"/>
                <a:gd name="T2" fmla="*/ 916 w 927"/>
                <a:gd name="T3" fmla="*/ 572 h 593"/>
                <a:gd name="T4" fmla="*/ 22 w 927"/>
                <a:gd name="T5" fmla="*/ 572 h 593"/>
                <a:gd name="T6" fmla="*/ 22 w 927"/>
                <a:gd name="T7" fmla="*/ 21 h 593"/>
                <a:gd name="T8" fmla="*/ 906 w 927"/>
                <a:gd name="T9" fmla="*/ 21 h 593"/>
                <a:gd name="T10" fmla="*/ 906 w 927"/>
                <a:gd name="T11" fmla="*/ 582 h 593"/>
                <a:gd name="T12" fmla="*/ 916 w 927"/>
                <a:gd name="T13" fmla="*/ 582 h 593"/>
                <a:gd name="T14" fmla="*/ 916 w 927"/>
                <a:gd name="T15" fmla="*/ 572 h 593"/>
                <a:gd name="T16" fmla="*/ 916 w 927"/>
                <a:gd name="T17" fmla="*/ 582 h 593"/>
                <a:gd name="T18" fmla="*/ 927 w 927"/>
                <a:gd name="T19" fmla="*/ 582 h 593"/>
                <a:gd name="T20" fmla="*/ 927 w 927"/>
                <a:gd name="T21" fmla="*/ 0 h 593"/>
                <a:gd name="T22" fmla="*/ 0 w 927"/>
                <a:gd name="T23" fmla="*/ 0 h 593"/>
                <a:gd name="T24" fmla="*/ 0 w 927"/>
                <a:gd name="T25" fmla="*/ 593 h 593"/>
                <a:gd name="T26" fmla="*/ 927 w 927"/>
                <a:gd name="T27" fmla="*/ 593 h 593"/>
                <a:gd name="T28" fmla="*/ 927 w 927"/>
                <a:gd name="T29" fmla="*/ 582 h 593"/>
                <a:gd name="T30" fmla="*/ 916 w 927"/>
                <a:gd name="T31" fmla="*/ 5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27" h="593">
                  <a:moveTo>
                    <a:pt x="916" y="582"/>
                  </a:moveTo>
                  <a:lnTo>
                    <a:pt x="916" y="572"/>
                  </a:lnTo>
                  <a:lnTo>
                    <a:pt x="22" y="572"/>
                  </a:lnTo>
                  <a:lnTo>
                    <a:pt x="22" y="21"/>
                  </a:lnTo>
                  <a:lnTo>
                    <a:pt x="906" y="21"/>
                  </a:lnTo>
                  <a:lnTo>
                    <a:pt x="906" y="582"/>
                  </a:lnTo>
                  <a:lnTo>
                    <a:pt x="916" y="582"/>
                  </a:lnTo>
                  <a:lnTo>
                    <a:pt x="916" y="572"/>
                  </a:lnTo>
                  <a:lnTo>
                    <a:pt x="916" y="582"/>
                  </a:lnTo>
                  <a:lnTo>
                    <a:pt x="927" y="582"/>
                  </a:lnTo>
                  <a:lnTo>
                    <a:pt x="927" y="0"/>
                  </a:lnTo>
                  <a:lnTo>
                    <a:pt x="0" y="0"/>
                  </a:lnTo>
                  <a:lnTo>
                    <a:pt x="0" y="593"/>
                  </a:lnTo>
                  <a:lnTo>
                    <a:pt x="927" y="593"/>
                  </a:lnTo>
                  <a:lnTo>
                    <a:pt x="927" y="582"/>
                  </a:lnTo>
                  <a:lnTo>
                    <a:pt x="916" y="58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9" name="Rectangle 27"/>
            <p:cNvSpPr>
              <a:spLocks noChangeArrowheads="1"/>
            </p:cNvSpPr>
            <p:nvPr/>
          </p:nvSpPr>
          <p:spPr bwMode="auto">
            <a:xfrm>
              <a:off x="4781550" y="1928813"/>
              <a:ext cx="1438275" cy="13493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0" name="Oval 28"/>
            <p:cNvSpPr>
              <a:spLocks noChangeArrowheads="1"/>
            </p:cNvSpPr>
            <p:nvPr/>
          </p:nvSpPr>
          <p:spPr bwMode="auto">
            <a:xfrm>
              <a:off x="4849813" y="1970088"/>
              <a:ext cx="41275" cy="50800"/>
            </a:xfrm>
            <a:prstGeom prst="ellipse">
              <a:avLst/>
            </a:prstGeom>
            <a:solidFill>
              <a:srgbClr val="C6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1" name="Oval 29"/>
            <p:cNvSpPr>
              <a:spLocks noChangeArrowheads="1"/>
            </p:cNvSpPr>
            <p:nvPr/>
          </p:nvSpPr>
          <p:spPr bwMode="auto">
            <a:xfrm>
              <a:off x="4924425" y="1970088"/>
              <a:ext cx="42863" cy="50800"/>
            </a:xfrm>
            <a:prstGeom prst="ellipse">
              <a:avLst/>
            </a:prstGeom>
            <a:solidFill>
              <a:srgbClr val="F9D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2" name="Oval 30"/>
            <p:cNvSpPr>
              <a:spLocks noChangeArrowheads="1"/>
            </p:cNvSpPr>
            <p:nvPr/>
          </p:nvSpPr>
          <p:spPr bwMode="auto">
            <a:xfrm>
              <a:off x="4992688" y="1970088"/>
              <a:ext cx="49213" cy="50800"/>
            </a:xfrm>
            <a:prstGeom prst="ellipse">
              <a:avLst/>
            </a:prstGeom>
            <a:solidFill>
              <a:srgbClr val="8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3" name="Rectangle 31"/>
            <p:cNvSpPr>
              <a:spLocks noChangeArrowheads="1"/>
            </p:cNvSpPr>
            <p:nvPr/>
          </p:nvSpPr>
          <p:spPr bwMode="auto">
            <a:xfrm>
              <a:off x="5084763" y="1970088"/>
              <a:ext cx="747713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4" name="Rectangle 32"/>
            <p:cNvSpPr>
              <a:spLocks noChangeArrowheads="1"/>
            </p:cNvSpPr>
            <p:nvPr/>
          </p:nvSpPr>
          <p:spPr bwMode="auto">
            <a:xfrm>
              <a:off x="5865813" y="1970088"/>
              <a:ext cx="319088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5000625" y="2206626"/>
              <a:ext cx="336550" cy="469900"/>
            </a:xfrm>
            <a:custGeom>
              <a:avLst/>
              <a:gdLst>
                <a:gd name="T0" fmla="*/ 26 w 40"/>
                <a:gd name="T1" fmla="*/ 29 h 56"/>
                <a:gd name="T2" fmla="*/ 40 w 40"/>
                <a:gd name="T3" fmla="*/ 53 h 56"/>
                <a:gd name="T4" fmla="*/ 28 w 40"/>
                <a:gd name="T5" fmla="*/ 56 h 56"/>
                <a:gd name="T6" fmla="*/ 0 w 40"/>
                <a:gd name="T7" fmla="*/ 28 h 56"/>
                <a:gd name="T8" fmla="*/ 26 w 40"/>
                <a:gd name="T9" fmla="*/ 0 h 56"/>
                <a:gd name="T10" fmla="*/ 26 w 40"/>
                <a:gd name="T11" fmla="*/ 28 h 56"/>
                <a:gd name="T12" fmla="*/ 26 w 40"/>
                <a:gd name="T13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6">
                  <a:moveTo>
                    <a:pt x="26" y="29"/>
                  </a:moveTo>
                  <a:cubicBezTo>
                    <a:pt x="40" y="53"/>
                    <a:pt x="40" y="53"/>
                    <a:pt x="40" y="53"/>
                  </a:cubicBezTo>
                  <a:cubicBezTo>
                    <a:pt x="37" y="55"/>
                    <a:pt x="32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1" y="1"/>
                    <a:pt x="26" y="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9"/>
                  </a:cubicBezTo>
                  <a:close/>
                </a:path>
              </a:pathLst>
            </a:custGeom>
            <a:solidFill>
              <a:srgbClr val="F364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6" name="Freeform 44"/>
            <p:cNvSpPr>
              <a:spLocks noEditPoints="1"/>
            </p:cNvSpPr>
            <p:nvPr/>
          </p:nvSpPr>
          <p:spPr bwMode="auto">
            <a:xfrm>
              <a:off x="5245100" y="2206626"/>
              <a:ext cx="225425" cy="217488"/>
            </a:xfrm>
            <a:custGeom>
              <a:avLst/>
              <a:gdLst>
                <a:gd name="T0" fmla="*/ 0 w 27"/>
                <a:gd name="T1" fmla="*/ 0 h 26"/>
                <a:gd name="T2" fmla="*/ 0 w 27"/>
                <a:gd name="T3" fmla="*/ 26 h 26"/>
                <a:gd name="T4" fmla="*/ 27 w 27"/>
                <a:gd name="T5" fmla="*/ 26 h 26"/>
                <a:gd name="T6" fmla="*/ 0 w 27"/>
                <a:gd name="T7" fmla="*/ 0 h 26"/>
                <a:gd name="T8" fmla="*/ 4 w 27"/>
                <a:gd name="T9" fmla="*/ 4 h 26"/>
                <a:gd name="T10" fmla="*/ 23 w 27"/>
                <a:gd name="T11" fmla="*/ 22 h 26"/>
                <a:gd name="T12" fmla="*/ 4 w 27"/>
                <a:gd name="T13" fmla="*/ 22 h 26"/>
                <a:gd name="T14" fmla="*/ 4 w 27"/>
                <a:gd name="T15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12"/>
                    <a:pt x="15" y="1"/>
                    <a:pt x="0" y="0"/>
                  </a:cubicBezTo>
                  <a:close/>
                  <a:moveTo>
                    <a:pt x="4" y="4"/>
                  </a:moveTo>
                  <a:cubicBezTo>
                    <a:pt x="14" y="6"/>
                    <a:pt x="21" y="13"/>
                    <a:pt x="23" y="22"/>
                  </a:cubicBezTo>
                  <a:cubicBezTo>
                    <a:pt x="4" y="22"/>
                    <a:pt x="4" y="22"/>
                    <a:pt x="4" y="2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7" name="Freeform 45"/>
            <p:cNvSpPr>
              <a:spLocks/>
            </p:cNvSpPr>
            <p:nvPr/>
          </p:nvSpPr>
          <p:spPr bwMode="auto">
            <a:xfrm>
              <a:off x="5260975" y="2457451"/>
              <a:ext cx="209550" cy="177800"/>
            </a:xfrm>
            <a:custGeom>
              <a:avLst/>
              <a:gdLst>
                <a:gd name="T0" fmla="*/ 12 w 25"/>
                <a:gd name="T1" fmla="*/ 21 h 21"/>
                <a:gd name="T2" fmla="*/ 25 w 25"/>
                <a:gd name="T3" fmla="*/ 0 h 21"/>
                <a:gd name="T4" fmla="*/ 0 w 25"/>
                <a:gd name="T5" fmla="*/ 0 h 21"/>
                <a:gd name="T6" fmla="*/ 12 w 25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1">
                  <a:moveTo>
                    <a:pt x="12" y="21"/>
                  </a:moveTo>
                  <a:cubicBezTo>
                    <a:pt x="19" y="16"/>
                    <a:pt x="24" y="9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8" name="Rectangle 46"/>
            <p:cNvSpPr>
              <a:spLocks noChangeArrowheads="1"/>
            </p:cNvSpPr>
            <p:nvPr/>
          </p:nvSpPr>
          <p:spPr bwMode="auto">
            <a:xfrm>
              <a:off x="3101975" y="1592263"/>
              <a:ext cx="965200" cy="614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9" name="Freeform 47"/>
            <p:cNvSpPr>
              <a:spLocks/>
            </p:cNvSpPr>
            <p:nvPr/>
          </p:nvSpPr>
          <p:spPr bwMode="auto">
            <a:xfrm>
              <a:off x="3076575" y="1566863"/>
              <a:ext cx="1008063" cy="655638"/>
            </a:xfrm>
            <a:custGeom>
              <a:avLst/>
              <a:gdLst>
                <a:gd name="T0" fmla="*/ 624 w 635"/>
                <a:gd name="T1" fmla="*/ 403 h 413"/>
                <a:gd name="T2" fmla="*/ 624 w 635"/>
                <a:gd name="T3" fmla="*/ 392 h 413"/>
                <a:gd name="T4" fmla="*/ 21 w 635"/>
                <a:gd name="T5" fmla="*/ 392 h 413"/>
                <a:gd name="T6" fmla="*/ 21 w 635"/>
                <a:gd name="T7" fmla="*/ 21 h 413"/>
                <a:gd name="T8" fmla="*/ 614 w 635"/>
                <a:gd name="T9" fmla="*/ 21 h 413"/>
                <a:gd name="T10" fmla="*/ 614 w 635"/>
                <a:gd name="T11" fmla="*/ 403 h 413"/>
                <a:gd name="T12" fmla="*/ 624 w 635"/>
                <a:gd name="T13" fmla="*/ 403 h 413"/>
                <a:gd name="T14" fmla="*/ 624 w 635"/>
                <a:gd name="T15" fmla="*/ 392 h 413"/>
                <a:gd name="T16" fmla="*/ 624 w 635"/>
                <a:gd name="T17" fmla="*/ 403 h 413"/>
                <a:gd name="T18" fmla="*/ 635 w 635"/>
                <a:gd name="T19" fmla="*/ 403 h 413"/>
                <a:gd name="T20" fmla="*/ 635 w 635"/>
                <a:gd name="T21" fmla="*/ 0 h 413"/>
                <a:gd name="T22" fmla="*/ 0 w 635"/>
                <a:gd name="T23" fmla="*/ 0 h 413"/>
                <a:gd name="T24" fmla="*/ 0 w 635"/>
                <a:gd name="T25" fmla="*/ 413 h 413"/>
                <a:gd name="T26" fmla="*/ 635 w 635"/>
                <a:gd name="T27" fmla="*/ 413 h 413"/>
                <a:gd name="T28" fmla="*/ 635 w 635"/>
                <a:gd name="T29" fmla="*/ 403 h 413"/>
                <a:gd name="T30" fmla="*/ 624 w 635"/>
                <a:gd name="T31" fmla="*/ 40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5" h="413">
                  <a:moveTo>
                    <a:pt x="624" y="403"/>
                  </a:moveTo>
                  <a:lnTo>
                    <a:pt x="624" y="392"/>
                  </a:lnTo>
                  <a:lnTo>
                    <a:pt x="21" y="392"/>
                  </a:lnTo>
                  <a:lnTo>
                    <a:pt x="21" y="21"/>
                  </a:lnTo>
                  <a:lnTo>
                    <a:pt x="614" y="21"/>
                  </a:lnTo>
                  <a:lnTo>
                    <a:pt x="614" y="403"/>
                  </a:lnTo>
                  <a:lnTo>
                    <a:pt x="624" y="403"/>
                  </a:lnTo>
                  <a:lnTo>
                    <a:pt x="624" y="392"/>
                  </a:lnTo>
                  <a:lnTo>
                    <a:pt x="624" y="403"/>
                  </a:lnTo>
                  <a:lnTo>
                    <a:pt x="635" y="403"/>
                  </a:lnTo>
                  <a:lnTo>
                    <a:pt x="635" y="0"/>
                  </a:lnTo>
                  <a:lnTo>
                    <a:pt x="0" y="0"/>
                  </a:lnTo>
                  <a:lnTo>
                    <a:pt x="0" y="413"/>
                  </a:lnTo>
                  <a:lnTo>
                    <a:pt x="635" y="413"/>
                  </a:lnTo>
                  <a:lnTo>
                    <a:pt x="635" y="403"/>
                  </a:lnTo>
                  <a:lnTo>
                    <a:pt x="624" y="40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0" name="Rectangle 48"/>
            <p:cNvSpPr>
              <a:spLocks noChangeArrowheads="1"/>
            </p:cNvSpPr>
            <p:nvPr/>
          </p:nvSpPr>
          <p:spPr bwMode="auto">
            <a:xfrm>
              <a:off x="3101975" y="1592263"/>
              <a:ext cx="965200" cy="92075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1" name="Oval 49"/>
            <p:cNvSpPr>
              <a:spLocks noChangeArrowheads="1"/>
            </p:cNvSpPr>
            <p:nvPr/>
          </p:nvSpPr>
          <p:spPr bwMode="auto">
            <a:xfrm>
              <a:off x="3143250" y="1617663"/>
              <a:ext cx="33338" cy="33338"/>
            </a:xfrm>
            <a:prstGeom prst="ellipse">
              <a:avLst/>
            </a:prstGeom>
            <a:solidFill>
              <a:srgbClr val="C6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2" name="Oval 50"/>
            <p:cNvSpPr>
              <a:spLocks noChangeArrowheads="1"/>
            </p:cNvSpPr>
            <p:nvPr/>
          </p:nvSpPr>
          <p:spPr bwMode="auto">
            <a:xfrm>
              <a:off x="3194050" y="1617663"/>
              <a:ext cx="33338" cy="33338"/>
            </a:xfrm>
            <a:prstGeom prst="ellipse">
              <a:avLst/>
            </a:prstGeom>
            <a:solidFill>
              <a:srgbClr val="F9D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3" name="Oval 51"/>
            <p:cNvSpPr>
              <a:spLocks noChangeArrowheads="1"/>
            </p:cNvSpPr>
            <p:nvPr/>
          </p:nvSpPr>
          <p:spPr bwMode="auto">
            <a:xfrm>
              <a:off x="3244850" y="1617663"/>
              <a:ext cx="33338" cy="33338"/>
            </a:xfrm>
            <a:prstGeom prst="ellipse">
              <a:avLst/>
            </a:prstGeom>
            <a:solidFill>
              <a:srgbClr val="85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4" name="Rectangle 52"/>
            <p:cNvSpPr>
              <a:spLocks noChangeArrowheads="1"/>
            </p:cNvSpPr>
            <p:nvPr/>
          </p:nvSpPr>
          <p:spPr bwMode="auto">
            <a:xfrm>
              <a:off x="3303588" y="1625601"/>
              <a:ext cx="50323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5" name="Rectangle 53"/>
            <p:cNvSpPr>
              <a:spLocks noChangeArrowheads="1"/>
            </p:cNvSpPr>
            <p:nvPr/>
          </p:nvSpPr>
          <p:spPr bwMode="auto">
            <a:xfrm>
              <a:off x="3840163" y="1625601"/>
              <a:ext cx="201613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6" name="Oval 64"/>
            <p:cNvSpPr>
              <a:spLocks noChangeArrowheads="1"/>
            </p:cNvSpPr>
            <p:nvPr/>
          </p:nvSpPr>
          <p:spPr bwMode="auto">
            <a:xfrm>
              <a:off x="2706688" y="2870201"/>
              <a:ext cx="385763" cy="377825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7" name="Freeform 65"/>
            <p:cNvSpPr>
              <a:spLocks noEditPoints="1"/>
            </p:cNvSpPr>
            <p:nvPr/>
          </p:nvSpPr>
          <p:spPr bwMode="auto">
            <a:xfrm>
              <a:off x="2832100" y="2962276"/>
              <a:ext cx="134938" cy="185738"/>
            </a:xfrm>
            <a:custGeom>
              <a:avLst/>
              <a:gdLst>
                <a:gd name="T0" fmla="*/ 15 w 16"/>
                <a:gd name="T1" fmla="*/ 9 h 22"/>
                <a:gd name="T2" fmla="*/ 14 w 16"/>
                <a:gd name="T3" fmla="*/ 9 h 22"/>
                <a:gd name="T4" fmla="*/ 14 w 16"/>
                <a:gd name="T5" fmla="*/ 6 h 22"/>
                <a:gd name="T6" fmla="*/ 8 w 16"/>
                <a:gd name="T7" fmla="*/ 0 h 22"/>
                <a:gd name="T8" fmla="*/ 3 w 16"/>
                <a:gd name="T9" fmla="*/ 6 h 22"/>
                <a:gd name="T10" fmla="*/ 3 w 16"/>
                <a:gd name="T11" fmla="*/ 9 h 22"/>
                <a:gd name="T12" fmla="*/ 2 w 16"/>
                <a:gd name="T13" fmla="*/ 9 h 22"/>
                <a:gd name="T14" fmla="*/ 0 w 16"/>
                <a:gd name="T15" fmla="*/ 10 h 22"/>
                <a:gd name="T16" fmla="*/ 0 w 16"/>
                <a:gd name="T17" fmla="*/ 21 h 22"/>
                <a:gd name="T18" fmla="*/ 2 w 16"/>
                <a:gd name="T19" fmla="*/ 22 h 22"/>
                <a:gd name="T20" fmla="*/ 15 w 16"/>
                <a:gd name="T21" fmla="*/ 22 h 22"/>
                <a:gd name="T22" fmla="*/ 16 w 16"/>
                <a:gd name="T23" fmla="*/ 21 h 22"/>
                <a:gd name="T24" fmla="*/ 16 w 16"/>
                <a:gd name="T25" fmla="*/ 10 h 22"/>
                <a:gd name="T26" fmla="*/ 15 w 16"/>
                <a:gd name="T27" fmla="*/ 9 h 22"/>
                <a:gd name="T28" fmla="*/ 12 w 16"/>
                <a:gd name="T29" fmla="*/ 9 h 22"/>
                <a:gd name="T30" fmla="*/ 5 w 16"/>
                <a:gd name="T31" fmla="*/ 9 h 22"/>
                <a:gd name="T32" fmla="*/ 5 w 16"/>
                <a:gd name="T33" fmla="*/ 6 h 22"/>
                <a:gd name="T34" fmla="*/ 8 w 16"/>
                <a:gd name="T35" fmla="*/ 2 h 22"/>
                <a:gd name="T36" fmla="*/ 12 w 16"/>
                <a:gd name="T37" fmla="*/ 6 h 22"/>
                <a:gd name="T38" fmla="*/ 12 w 16"/>
                <a:gd name="T3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22">
                  <a:moveTo>
                    <a:pt x="15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8" y="0"/>
                  </a:cubicBezTo>
                  <a:cubicBezTo>
                    <a:pt x="5" y="0"/>
                    <a:pt x="3" y="3"/>
                    <a:pt x="3" y="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6" y="22"/>
                    <a:pt x="16" y="2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9"/>
                    <a:pt x="15" y="9"/>
                  </a:cubicBezTo>
                  <a:close/>
                  <a:moveTo>
                    <a:pt x="1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6" y="2"/>
                    <a:pt x="8" y="2"/>
                  </a:cubicBezTo>
                  <a:cubicBezTo>
                    <a:pt x="10" y="2"/>
                    <a:pt x="12" y="4"/>
                    <a:pt x="12" y="6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8" name="Freeform 66"/>
            <p:cNvSpPr>
              <a:spLocks/>
            </p:cNvSpPr>
            <p:nvPr/>
          </p:nvSpPr>
          <p:spPr bwMode="auto">
            <a:xfrm>
              <a:off x="7185025" y="1785938"/>
              <a:ext cx="1420813" cy="1000125"/>
            </a:xfrm>
            <a:custGeom>
              <a:avLst/>
              <a:gdLst>
                <a:gd name="T0" fmla="*/ 165 w 169"/>
                <a:gd name="T1" fmla="*/ 0 h 119"/>
                <a:gd name="T2" fmla="*/ 4 w 169"/>
                <a:gd name="T3" fmla="*/ 0 h 119"/>
                <a:gd name="T4" fmla="*/ 0 w 169"/>
                <a:gd name="T5" fmla="*/ 4 h 119"/>
                <a:gd name="T6" fmla="*/ 0 w 169"/>
                <a:gd name="T7" fmla="*/ 115 h 119"/>
                <a:gd name="T8" fmla="*/ 4 w 169"/>
                <a:gd name="T9" fmla="*/ 119 h 119"/>
                <a:gd name="T10" fmla="*/ 165 w 169"/>
                <a:gd name="T11" fmla="*/ 119 h 119"/>
                <a:gd name="T12" fmla="*/ 169 w 169"/>
                <a:gd name="T13" fmla="*/ 115 h 119"/>
                <a:gd name="T14" fmla="*/ 169 w 169"/>
                <a:gd name="T15" fmla="*/ 4 h 119"/>
                <a:gd name="T16" fmla="*/ 165 w 169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19">
                  <a:moveTo>
                    <a:pt x="16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2" y="119"/>
                    <a:pt x="4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7" y="119"/>
                    <a:pt x="169" y="117"/>
                    <a:pt x="169" y="115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2"/>
                    <a:pt x="167" y="0"/>
                    <a:pt x="165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9" name="Freeform 67"/>
            <p:cNvSpPr>
              <a:spLocks/>
            </p:cNvSpPr>
            <p:nvPr/>
          </p:nvSpPr>
          <p:spPr bwMode="auto">
            <a:xfrm>
              <a:off x="7261225" y="1862138"/>
              <a:ext cx="1260475" cy="839788"/>
            </a:xfrm>
            <a:custGeom>
              <a:avLst/>
              <a:gdLst>
                <a:gd name="T0" fmla="*/ 149 w 150"/>
                <a:gd name="T1" fmla="*/ 96 h 100"/>
                <a:gd name="T2" fmla="*/ 147 w 150"/>
                <a:gd name="T3" fmla="*/ 100 h 100"/>
                <a:gd name="T4" fmla="*/ 4 w 150"/>
                <a:gd name="T5" fmla="*/ 100 h 100"/>
                <a:gd name="T6" fmla="*/ 0 w 150"/>
                <a:gd name="T7" fmla="*/ 96 h 100"/>
                <a:gd name="T8" fmla="*/ 0 w 150"/>
                <a:gd name="T9" fmla="*/ 4 h 100"/>
                <a:gd name="T10" fmla="*/ 4 w 150"/>
                <a:gd name="T11" fmla="*/ 0 h 100"/>
                <a:gd name="T12" fmla="*/ 147 w 150"/>
                <a:gd name="T13" fmla="*/ 0 h 100"/>
                <a:gd name="T14" fmla="*/ 149 w 150"/>
                <a:gd name="T15" fmla="*/ 4 h 100"/>
                <a:gd name="T16" fmla="*/ 149 w 150"/>
                <a:gd name="T17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00">
                  <a:moveTo>
                    <a:pt x="149" y="96"/>
                  </a:moveTo>
                  <a:cubicBezTo>
                    <a:pt x="149" y="99"/>
                    <a:pt x="150" y="100"/>
                    <a:pt x="147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0"/>
                    <a:pt x="0" y="99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0" y="0"/>
                    <a:pt x="149" y="2"/>
                    <a:pt x="149" y="4"/>
                  </a:cubicBezTo>
                  <a:lnTo>
                    <a:pt x="149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0" name="Freeform 68"/>
            <p:cNvSpPr>
              <a:spLocks/>
            </p:cNvSpPr>
            <p:nvPr/>
          </p:nvSpPr>
          <p:spPr bwMode="auto">
            <a:xfrm>
              <a:off x="7059613" y="2811463"/>
              <a:ext cx="1655763" cy="84138"/>
            </a:xfrm>
            <a:custGeom>
              <a:avLst/>
              <a:gdLst>
                <a:gd name="T0" fmla="*/ 197 w 197"/>
                <a:gd name="T1" fmla="*/ 8 h 10"/>
                <a:gd name="T2" fmla="*/ 195 w 197"/>
                <a:gd name="T3" fmla="*/ 10 h 10"/>
                <a:gd name="T4" fmla="*/ 1 w 197"/>
                <a:gd name="T5" fmla="*/ 10 h 10"/>
                <a:gd name="T6" fmla="*/ 0 w 197"/>
                <a:gd name="T7" fmla="*/ 8 h 10"/>
                <a:gd name="T8" fmla="*/ 0 w 197"/>
                <a:gd name="T9" fmla="*/ 2 h 10"/>
                <a:gd name="T10" fmla="*/ 1 w 197"/>
                <a:gd name="T11" fmla="*/ 0 h 10"/>
                <a:gd name="T12" fmla="*/ 195 w 197"/>
                <a:gd name="T13" fmla="*/ 0 h 10"/>
                <a:gd name="T14" fmla="*/ 197 w 197"/>
                <a:gd name="T15" fmla="*/ 2 h 10"/>
                <a:gd name="T16" fmla="*/ 197 w 19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0">
                  <a:moveTo>
                    <a:pt x="197" y="8"/>
                  </a:moveTo>
                  <a:cubicBezTo>
                    <a:pt x="197" y="9"/>
                    <a:pt x="196" y="10"/>
                    <a:pt x="195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lnTo>
                    <a:pt x="197" y="8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1" name="Rectangle 69"/>
            <p:cNvSpPr>
              <a:spLocks noChangeArrowheads="1"/>
            </p:cNvSpPr>
            <p:nvPr/>
          </p:nvSpPr>
          <p:spPr bwMode="auto">
            <a:xfrm>
              <a:off x="7327900" y="2005013"/>
              <a:ext cx="1119188" cy="133350"/>
            </a:xfrm>
            <a:prstGeom prst="rect">
              <a:avLst/>
            </a:prstGeom>
            <a:solidFill>
              <a:srgbClr val="F364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2" name="Rectangle 70"/>
            <p:cNvSpPr>
              <a:spLocks noChangeArrowheads="1"/>
            </p:cNvSpPr>
            <p:nvPr/>
          </p:nvSpPr>
          <p:spPr bwMode="auto">
            <a:xfrm>
              <a:off x="7327901" y="2171701"/>
              <a:ext cx="1119188" cy="68263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6403975" y="3054351"/>
              <a:ext cx="109538" cy="109538"/>
            </a:xfrm>
            <a:custGeom>
              <a:avLst/>
              <a:gdLst>
                <a:gd name="T0" fmla="*/ 6 w 13"/>
                <a:gd name="T1" fmla="*/ 12 h 13"/>
                <a:gd name="T2" fmla="*/ 13 w 13"/>
                <a:gd name="T3" fmla="*/ 5 h 13"/>
                <a:gd name="T4" fmla="*/ 9 w 13"/>
                <a:gd name="T5" fmla="*/ 0 h 13"/>
                <a:gd name="T6" fmla="*/ 1 w 13"/>
                <a:gd name="T7" fmla="*/ 8 h 13"/>
                <a:gd name="T8" fmla="*/ 1 w 13"/>
                <a:gd name="T9" fmla="*/ 12 h 13"/>
                <a:gd name="T10" fmla="*/ 6 w 13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6" y="12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0" y="2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2" y="13"/>
                    <a:pt x="4" y="13"/>
                    <a:pt x="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6480175" y="2886076"/>
              <a:ext cx="209550" cy="219075"/>
            </a:xfrm>
            <a:custGeom>
              <a:avLst/>
              <a:gdLst>
                <a:gd name="T0" fmla="*/ 12 w 25"/>
                <a:gd name="T1" fmla="*/ 25 h 26"/>
                <a:gd name="T2" fmla="*/ 25 w 25"/>
                <a:gd name="T3" fmla="*/ 13 h 26"/>
                <a:gd name="T4" fmla="*/ 13 w 25"/>
                <a:gd name="T5" fmla="*/ 1 h 26"/>
                <a:gd name="T6" fmla="*/ 0 w 25"/>
                <a:gd name="T7" fmla="*/ 13 h 26"/>
                <a:gd name="T8" fmla="*/ 12 w 25"/>
                <a:gd name="T9" fmla="*/ 25 h 26"/>
                <a:gd name="T10" fmla="*/ 3 w 25"/>
                <a:gd name="T11" fmla="*/ 13 h 26"/>
                <a:gd name="T12" fmla="*/ 13 w 25"/>
                <a:gd name="T13" fmla="*/ 4 h 26"/>
                <a:gd name="T14" fmla="*/ 22 w 25"/>
                <a:gd name="T15" fmla="*/ 13 h 26"/>
                <a:gd name="T16" fmla="*/ 12 w 25"/>
                <a:gd name="T17" fmla="*/ 22 h 26"/>
                <a:gd name="T18" fmla="*/ 3 w 25"/>
                <a:gd name="T1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6">
                  <a:moveTo>
                    <a:pt x="12" y="25"/>
                  </a:moveTo>
                  <a:cubicBezTo>
                    <a:pt x="19" y="26"/>
                    <a:pt x="25" y="20"/>
                    <a:pt x="25" y="13"/>
                  </a:cubicBezTo>
                  <a:cubicBezTo>
                    <a:pt x="25" y="7"/>
                    <a:pt x="20" y="1"/>
                    <a:pt x="13" y="1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"/>
                    <a:pt x="5" y="25"/>
                    <a:pt x="12" y="25"/>
                  </a:cubicBezTo>
                  <a:close/>
                  <a:moveTo>
                    <a:pt x="3" y="13"/>
                  </a:moveTo>
                  <a:cubicBezTo>
                    <a:pt x="3" y="8"/>
                    <a:pt x="8" y="4"/>
                    <a:pt x="13" y="4"/>
                  </a:cubicBezTo>
                  <a:cubicBezTo>
                    <a:pt x="18" y="4"/>
                    <a:pt x="22" y="8"/>
                    <a:pt x="22" y="13"/>
                  </a:cubicBezTo>
                  <a:cubicBezTo>
                    <a:pt x="22" y="18"/>
                    <a:pt x="17" y="22"/>
                    <a:pt x="12" y="22"/>
                  </a:cubicBezTo>
                  <a:cubicBezTo>
                    <a:pt x="7" y="22"/>
                    <a:pt x="3" y="18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5" name="Freeform 127"/>
            <p:cNvSpPr>
              <a:spLocks/>
            </p:cNvSpPr>
            <p:nvPr/>
          </p:nvSpPr>
          <p:spPr bwMode="auto">
            <a:xfrm>
              <a:off x="6589713" y="2936876"/>
              <a:ext cx="58738" cy="5873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2 h 7"/>
                <a:gd name="T4" fmla="*/ 5 w 7"/>
                <a:gd name="T5" fmla="*/ 7 h 7"/>
                <a:gd name="T6" fmla="*/ 7 w 7"/>
                <a:gd name="T7" fmla="*/ 7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5" y="4"/>
                    <a:pt x="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739775" y="1768476"/>
              <a:ext cx="252413" cy="311150"/>
            </a:xfrm>
            <a:custGeom>
              <a:avLst/>
              <a:gdLst>
                <a:gd name="T0" fmla="*/ 19 w 30"/>
                <a:gd name="T1" fmla="*/ 0 h 37"/>
                <a:gd name="T2" fmla="*/ 14 w 30"/>
                <a:gd name="T3" fmla="*/ 2 h 37"/>
                <a:gd name="T4" fmla="*/ 3 w 30"/>
                <a:gd name="T5" fmla="*/ 23 h 37"/>
                <a:gd name="T6" fmla="*/ 25 w 30"/>
                <a:gd name="T7" fmla="*/ 34 h 37"/>
                <a:gd name="T8" fmla="*/ 30 w 30"/>
                <a:gd name="T9" fmla="*/ 32 h 37"/>
                <a:gd name="T10" fmla="*/ 19 w 30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19" y="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5" y="5"/>
                    <a:pt x="0" y="14"/>
                    <a:pt x="3" y="23"/>
                  </a:cubicBezTo>
                  <a:cubicBezTo>
                    <a:pt x="6" y="33"/>
                    <a:pt x="16" y="37"/>
                    <a:pt x="25" y="34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33450" y="1719263"/>
              <a:ext cx="201613" cy="158750"/>
            </a:xfrm>
            <a:custGeom>
              <a:avLst/>
              <a:gdLst>
                <a:gd name="T0" fmla="*/ 11 w 24"/>
                <a:gd name="T1" fmla="*/ 13 h 19"/>
                <a:gd name="T2" fmla="*/ 15 w 24"/>
                <a:gd name="T3" fmla="*/ 12 h 19"/>
                <a:gd name="T4" fmla="*/ 20 w 24"/>
                <a:gd name="T5" fmla="*/ 13 h 19"/>
                <a:gd name="T6" fmla="*/ 24 w 24"/>
                <a:gd name="T7" fmla="*/ 12 h 19"/>
                <a:gd name="T8" fmla="*/ 3 w 24"/>
                <a:gd name="T9" fmla="*/ 3 h 19"/>
                <a:gd name="T10" fmla="*/ 0 w 24"/>
                <a:gd name="T11" fmla="*/ 5 h 19"/>
                <a:gd name="T12" fmla="*/ 5 w 24"/>
                <a:gd name="T13" fmla="*/ 19 h 19"/>
                <a:gd name="T14" fmla="*/ 8 w 24"/>
                <a:gd name="T15" fmla="*/ 18 h 19"/>
                <a:gd name="T16" fmla="*/ 11 w 24"/>
                <a:gd name="T1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9">
                  <a:moveTo>
                    <a:pt x="11" y="13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7" y="11"/>
                    <a:pt x="19" y="12"/>
                    <a:pt x="20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1" y="4"/>
                    <a:pt x="12" y="0"/>
                    <a:pt x="3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6"/>
                    <a:pt x="10" y="14"/>
                    <a:pt x="1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982663" y="1852613"/>
              <a:ext cx="185738" cy="176213"/>
            </a:xfrm>
            <a:custGeom>
              <a:avLst/>
              <a:gdLst>
                <a:gd name="T0" fmla="*/ 20 w 22"/>
                <a:gd name="T1" fmla="*/ 0 h 21"/>
                <a:gd name="T2" fmla="*/ 16 w 22"/>
                <a:gd name="T3" fmla="*/ 2 h 21"/>
                <a:gd name="T4" fmla="*/ 13 w 22"/>
                <a:gd name="T5" fmla="*/ 5 h 21"/>
                <a:gd name="T6" fmla="*/ 9 w 22"/>
                <a:gd name="T7" fmla="*/ 7 h 21"/>
                <a:gd name="T8" fmla="*/ 4 w 22"/>
                <a:gd name="T9" fmla="*/ 6 h 21"/>
                <a:gd name="T10" fmla="*/ 0 w 22"/>
                <a:gd name="T11" fmla="*/ 7 h 21"/>
                <a:gd name="T12" fmla="*/ 5 w 22"/>
                <a:gd name="T13" fmla="*/ 21 h 21"/>
                <a:gd name="T14" fmla="*/ 9 w 22"/>
                <a:gd name="T15" fmla="*/ 20 h 21"/>
                <a:gd name="T16" fmla="*/ 20 w 22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0" y="0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5" y="3"/>
                    <a:pt x="14" y="5"/>
                    <a:pt x="13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5" y="7"/>
                    <a:pt x="4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7" y="17"/>
                    <a:pt x="22" y="9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1025525" y="1836738"/>
              <a:ext cx="66675" cy="49213"/>
            </a:xfrm>
            <a:custGeom>
              <a:avLst/>
              <a:gdLst>
                <a:gd name="T0" fmla="*/ 7 w 8"/>
                <a:gd name="T1" fmla="*/ 5 h 6"/>
                <a:gd name="T2" fmla="*/ 3 w 8"/>
                <a:gd name="T3" fmla="*/ 6 h 6"/>
                <a:gd name="T4" fmla="*/ 1 w 8"/>
                <a:gd name="T5" fmla="*/ 6 h 6"/>
                <a:gd name="T6" fmla="*/ 0 w 8"/>
                <a:gd name="T7" fmla="*/ 5 h 6"/>
                <a:gd name="T8" fmla="*/ 0 w 8"/>
                <a:gd name="T9" fmla="*/ 4 h 6"/>
                <a:gd name="T10" fmla="*/ 1 w 8"/>
                <a:gd name="T11" fmla="*/ 2 h 6"/>
                <a:gd name="T12" fmla="*/ 5 w 8"/>
                <a:gd name="T13" fmla="*/ 0 h 6"/>
                <a:gd name="T14" fmla="*/ 7 w 8"/>
                <a:gd name="T15" fmla="*/ 0 h 6"/>
                <a:gd name="T16" fmla="*/ 8 w 8"/>
                <a:gd name="T17" fmla="*/ 2 h 6"/>
                <a:gd name="T18" fmla="*/ 8 w 8"/>
                <a:gd name="T19" fmla="*/ 3 h 6"/>
                <a:gd name="T20" fmla="*/ 8 w 8"/>
                <a:gd name="T21" fmla="*/ 4 h 6"/>
                <a:gd name="T22" fmla="*/ 7 w 8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7" y="5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512763" y="2895601"/>
              <a:ext cx="1285875" cy="941388"/>
            </a:xfrm>
            <a:custGeom>
              <a:avLst/>
              <a:gdLst>
                <a:gd name="T0" fmla="*/ 0 w 153"/>
                <a:gd name="T1" fmla="*/ 10 h 112"/>
                <a:gd name="T2" fmla="*/ 0 w 153"/>
                <a:gd name="T3" fmla="*/ 102 h 112"/>
                <a:gd name="T4" fmla="*/ 10 w 153"/>
                <a:gd name="T5" fmla="*/ 112 h 112"/>
                <a:gd name="T6" fmla="*/ 143 w 153"/>
                <a:gd name="T7" fmla="*/ 112 h 112"/>
                <a:gd name="T8" fmla="*/ 153 w 153"/>
                <a:gd name="T9" fmla="*/ 102 h 112"/>
                <a:gd name="T10" fmla="*/ 153 w 153"/>
                <a:gd name="T11" fmla="*/ 10 h 112"/>
                <a:gd name="T12" fmla="*/ 143 w 153"/>
                <a:gd name="T13" fmla="*/ 0 h 112"/>
                <a:gd name="T14" fmla="*/ 10 w 153"/>
                <a:gd name="T15" fmla="*/ 0 h 112"/>
                <a:gd name="T16" fmla="*/ 0 w 153"/>
                <a:gd name="T17" fmla="*/ 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12">
                  <a:moveTo>
                    <a:pt x="0" y="10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5" y="112"/>
                    <a:pt x="10" y="112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9" y="112"/>
                    <a:pt x="153" y="108"/>
                    <a:pt x="153" y="102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5"/>
                    <a:pt x="149" y="0"/>
                    <a:pt x="14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1" name="Oval 137"/>
            <p:cNvSpPr>
              <a:spLocks noChangeArrowheads="1"/>
            </p:cNvSpPr>
            <p:nvPr/>
          </p:nvSpPr>
          <p:spPr bwMode="auto">
            <a:xfrm>
              <a:off x="1663700" y="3314701"/>
              <a:ext cx="101600" cy="101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2" name="Freeform 138"/>
            <p:cNvSpPr>
              <a:spLocks/>
            </p:cNvSpPr>
            <p:nvPr/>
          </p:nvSpPr>
          <p:spPr bwMode="auto">
            <a:xfrm>
              <a:off x="612775" y="2979738"/>
              <a:ext cx="1009650" cy="773113"/>
            </a:xfrm>
            <a:custGeom>
              <a:avLst/>
              <a:gdLst>
                <a:gd name="T0" fmla="*/ 636 w 636"/>
                <a:gd name="T1" fmla="*/ 5 h 487"/>
                <a:gd name="T2" fmla="*/ 636 w 636"/>
                <a:gd name="T3" fmla="*/ 487 h 487"/>
                <a:gd name="T4" fmla="*/ 0 w 636"/>
                <a:gd name="T5" fmla="*/ 487 h 487"/>
                <a:gd name="T6" fmla="*/ 6 w 636"/>
                <a:gd name="T7" fmla="*/ 0 h 487"/>
                <a:gd name="T8" fmla="*/ 636 w 636"/>
                <a:gd name="T9" fmla="*/ 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487">
                  <a:moveTo>
                    <a:pt x="636" y="5"/>
                  </a:moveTo>
                  <a:lnTo>
                    <a:pt x="636" y="487"/>
                  </a:lnTo>
                  <a:lnTo>
                    <a:pt x="0" y="487"/>
                  </a:lnTo>
                  <a:lnTo>
                    <a:pt x="6" y="0"/>
                  </a:lnTo>
                  <a:lnTo>
                    <a:pt x="63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3" name="Rectangle 139"/>
            <p:cNvSpPr>
              <a:spLocks noChangeArrowheads="1"/>
            </p:cNvSpPr>
            <p:nvPr/>
          </p:nvSpPr>
          <p:spPr bwMode="auto">
            <a:xfrm>
              <a:off x="673100" y="3567113"/>
              <a:ext cx="881063" cy="76200"/>
            </a:xfrm>
            <a:prstGeom prst="rect">
              <a:avLst/>
            </a:prstGeom>
            <a:solidFill>
              <a:srgbClr val="A0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4" name="Rectangle 140"/>
            <p:cNvSpPr>
              <a:spLocks noChangeArrowheads="1"/>
            </p:cNvSpPr>
            <p:nvPr/>
          </p:nvSpPr>
          <p:spPr bwMode="auto">
            <a:xfrm>
              <a:off x="673100" y="3063876"/>
              <a:ext cx="890588" cy="133350"/>
            </a:xfrm>
            <a:prstGeom prst="rect">
              <a:avLst/>
            </a:prstGeom>
            <a:solidFill>
              <a:srgbClr val="F364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5" name="Freeform 195"/>
            <p:cNvSpPr>
              <a:spLocks/>
            </p:cNvSpPr>
            <p:nvPr/>
          </p:nvSpPr>
          <p:spPr bwMode="auto">
            <a:xfrm>
              <a:off x="2058988" y="3332163"/>
              <a:ext cx="655638" cy="446088"/>
            </a:xfrm>
            <a:custGeom>
              <a:avLst/>
              <a:gdLst>
                <a:gd name="T0" fmla="*/ 0 w 78"/>
                <a:gd name="T1" fmla="*/ 37 h 53"/>
                <a:gd name="T2" fmla="*/ 15 w 78"/>
                <a:gd name="T3" fmla="*/ 53 h 53"/>
                <a:gd name="T4" fmla="*/ 62 w 78"/>
                <a:gd name="T5" fmla="*/ 53 h 53"/>
                <a:gd name="T6" fmla="*/ 78 w 78"/>
                <a:gd name="T7" fmla="*/ 37 h 53"/>
                <a:gd name="T8" fmla="*/ 65 w 78"/>
                <a:gd name="T9" fmla="*/ 22 h 53"/>
                <a:gd name="T10" fmla="*/ 65 w 78"/>
                <a:gd name="T11" fmla="*/ 21 h 53"/>
                <a:gd name="T12" fmla="*/ 55 w 78"/>
                <a:gd name="T13" fmla="*/ 11 h 53"/>
                <a:gd name="T14" fmla="*/ 49 w 78"/>
                <a:gd name="T15" fmla="*/ 13 h 53"/>
                <a:gd name="T16" fmla="*/ 32 w 78"/>
                <a:gd name="T17" fmla="*/ 0 h 53"/>
                <a:gd name="T18" fmla="*/ 12 w 78"/>
                <a:gd name="T19" fmla="*/ 21 h 53"/>
                <a:gd name="T20" fmla="*/ 12 w 78"/>
                <a:gd name="T21" fmla="*/ 22 h 53"/>
                <a:gd name="T22" fmla="*/ 0 w 78"/>
                <a:gd name="T23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53">
                  <a:moveTo>
                    <a:pt x="0" y="37"/>
                  </a:moveTo>
                  <a:cubicBezTo>
                    <a:pt x="0" y="46"/>
                    <a:pt x="7" y="53"/>
                    <a:pt x="15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1" y="53"/>
                    <a:pt x="78" y="46"/>
                    <a:pt x="78" y="37"/>
                  </a:cubicBezTo>
                  <a:cubicBezTo>
                    <a:pt x="78" y="30"/>
                    <a:pt x="72" y="23"/>
                    <a:pt x="65" y="22"/>
                  </a:cubicBezTo>
                  <a:cubicBezTo>
                    <a:pt x="65" y="22"/>
                    <a:pt x="65" y="21"/>
                    <a:pt x="65" y="21"/>
                  </a:cubicBezTo>
                  <a:cubicBezTo>
                    <a:pt x="65" y="15"/>
                    <a:pt x="61" y="11"/>
                    <a:pt x="55" y="11"/>
                  </a:cubicBezTo>
                  <a:cubicBezTo>
                    <a:pt x="53" y="11"/>
                    <a:pt x="51" y="12"/>
                    <a:pt x="49" y="13"/>
                  </a:cubicBezTo>
                  <a:cubicBezTo>
                    <a:pt x="46" y="6"/>
                    <a:pt x="42" y="0"/>
                    <a:pt x="32" y="0"/>
                  </a:cubicBezTo>
                  <a:cubicBezTo>
                    <a:pt x="18" y="0"/>
                    <a:pt x="12" y="10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4"/>
                    <a:pt x="0" y="30"/>
                    <a:pt x="0" y="37"/>
                  </a:cubicBezTo>
                  <a:close/>
                </a:path>
              </a:pathLst>
            </a:custGeom>
            <a:solidFill>
              <a:srgbClr val="0563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6" name="Freeform 196"/>
            <p:cNvSpPr>
              <a:spLocks noEditPoints="1"/>
            </p:cNvSpPr>
            <p:nvPr/>
          </p:nvSpPr>
          <p:spPr bwMode="auto">
            <a:xfrm>
              <a:off x="2293938" y="3508376"/>
              <a:ext cx="227013" cy="234950"/>
            </a:xfrm>
            <a:custGeom>
              <a:avLst/>
              <a:gdLst>
                <a:gd name="T0" fmla="*/ 10 w 27"/>
                <a:gd name="T1" fmla="*/ 27 h 28"/>
                <a:gd name="T2" fmla="*/ 13 w 27"/>
                <a:gd name="T3" fmla="*/ 25 h 28"/>
                <a:gd name="T4" fmla="*/ 15 w 27"/>
                <a:gd name="T5" fmla="*/ 24 h 28"/>
                <a:gd name="T6" fmla="*/ 16 w 27"/>
                <a:gd name="T7" fmla="*/ 26 h 28"/>
                <a:gd name="T8" fmla="*/ 21 w 27"/>
                <a:gd name="T9" fmla="*/ 26 h 28"/>
                <a:gd name="T10" fmla="*/ 21 w 27"/>
                <a:gd name="T11" fmla="*/ 24 h 28"/>
                <a:gd name="T12" fmla="*/ 21 w 27"/>
                <a:gd name="T13" fmla="*/ 22 h 28"/>
                <a:gd name="T14" fmla="*/ 22 w 27"/>
                <a:gd name="T15" fmla="*/ 20 h 28"/>
                <a:gd name="T16" fmla="*/ 24 w 27"/>
                <a:gd name="T17" fmla="*/ 21 h 28"/>
                <a:gd name="T18" fmla="*/ 27 w 27"/>
                <a:gd name="T19" fmla="*/ 17 h 28"/>
                <a:gd name="T20" fmla="*/ 25 w 27"/>
                <a:gd name="T21" fmla="*/ 15 h 28"/>
                <a:gd name="T22" fmla="*/ 24 w 27"/>
                <a:gd name="T23" fmla="*/ 13 h 28"/>
                <a:gd name="T24" fmla="*/ 25 w 27"/>
                <a:gd name="T25" fmla="*/ 12 h 28"/>
                <a:gd name="T26" fmla="*/ 27 w 27"/>
                <a:gd name="T27" fmla="*/ 10 h 28"/>
                <a:gd name="T28" fmla="*/ 26 w 27"/>
                <a:gd name="T29" fmla="*/ 7 h 28"/>
                <a:gd name="T30" fmla="*/ 22 w 27"/>
                <a:gd name="T31" fmla="*/ 7 h 28"/>
                <a:gd name="T32" fmla="*/ 20 w 27"/>
                <a:gd name="T33" fmla="*/ 6 h 28"/>
                <a:gd name="T34" fmla="*/ 20 w 27"/>
                <a:gd name="T35" fmla="*/ 3 h 28"/>
                <a:gd name="T36" fmla="*/ 17 w 27"/>
                <a:gd name="T37" fmla="*/ 0 h 28"/>
                <a:gd name="T38" fmla="*/ 14 w 27"/>
                <a:gd name="T39" fmla="*/ 3 h 28"/>
                <a:gd name="T40" fmla="*/ 12 w 27"/>
                <a:gd name="T41" fmla="*/ 4 h 28"/>
                <a:gd name="T42" fmla="*/ 11 w 27"/>
                <a:gd name="T43" fmla="*/ 2 h 28"/>
                <a:gd name="T44" fmla="*/ 8 w 27"/>
                <a:gd name="T45" fmla="*/ 1 h 28"/>
                <a:gd name="T46" fmla="*/ 6 w 27"/>
                <a:gd name="T47" fmla="*/ 3 h 28"/>
                <a:gd name="T48" fmla="*/ 6 w 27"/>
                <a:gd name="T49" fmla="*/ 5 h 28"/>
                <a:gd name="T50" fmla="*/ 6 w 27"/>
                <a:gd name="T51" fmla="*/ 7 h 28"/>
                <a:gd name="T52" fmla="*/ 4 w 27"/>
                <a:gd name="T53" fmla="*/ 8 h 28"/>
                <a:gd name="T54" fmla="*/ 1 w 27"/>
                <a:gd name="T55" fmla="*/ 8 h 28"/>
                <a:gd name="T56" fmla="*/ 1 w 27"/>
                <a:gd name="T57" fmla="*/ 13 h 28"/>
                <a:gd name="T58" fmla="*/ 3 w 27"/>
                <a:gd name="T59" fmla="*/ 14 h 28"/>
                <a:gd name="T60" fmla="*/ 3 w 27"/>
                <a:gd name="T61" fmla="*/ 16 h 28"/>
                <a:gd name="T62" fmla="*/ 1 w 27"/>
                <a:gd name="T63" fmla="*/ 17 h 28"/>
                <a:gd name="T64" fmla="*/ 1 w 27"/>
                <a:gd name="T65" fmla="*/ 19 h 28"/>
                <a:gd name="T66" fmla="*/ 4 w 27"/>
                <a:gd name="T67" fmla="*/ 22 h 28"/>
                <a:gd name="T68" fmla="*/ 6 w 27"/>
                <a:gd name="T69" fmla="*/ 21 h 28"/>
                <a:gd name="T70" fmla="*/ 7 w 27"/>
                <a:gd name="T71" fmla="*/ 23 h 28"/>
                <a:gd name="T72" fmla="*/ 8 w 27"/>
                <a:gd name="T73" fmla="*/ 27 h 28"/>
                <a:gd name="T74" fmla="*/ 15 w 27"/>
                <a:gd name="T75" fmla="*/ 9 h 28"/>
                <a:gd name="T76" fmla="*/ 12 w 27"/>
                <a:gd name="T7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28">
                  <a:moveTo>
                    <a:pt x="8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4"/>
                    <a:pt x="14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5" y="24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5"/>
                    <a:pt x="22" y="25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1" y="21"/>
                    <a:pt x="22" y="21"/>
                    <a:pt x="22" y="20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6" y="20"/>
                    <a:pt x="26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6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7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4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1" y="7"/>
                    <a:pt x="21" y="6"/>
                  </a:cubicBezTo>
                  <a:cubicBezTo>
                    <a:pt x="21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3"/>
                    <a:pt x="7" y="2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6"/>
                    <a:pt x="8" y="27"/>
                  </a:cubicBezTo>
                  <a:close/>
                  <a:moveTo>
                    <a:pt x="9" y="12"/>
                  </a:moveTo>
                  <a:cubicBezTo>
                    <a:pt x="10" y="10"/>
                    <a:pt x="13" y="8"/>
                    <a:pt x="15" y="9"/>
                  </a:cubicBezTo>
                  <a:cubicBezTo>
                    <a:pt x="18" y="10"/>
                    <a:pt x="19" y="13"/>
                    <a:pt x="18" y="16"/>
                  </a:cubicBezTo>
                  <a:cubicBezTo>
                    <a:pt x="17" y="18"/>
                    <a:pt x="15" y="20"/>
                    <a:pt x="12" y="19"/>
                  </a:cubicBezTo>
                  <a:cubicBezTo>
                    <a:pt x="9" y="18"/>
                    <a:pt x="8" y="15"/>
                    <a:pt x="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7" name="Freeform 197"/>
            <p:cNvSpPr>
              <a:spLocks noEditPoints="1"/>
            </p:cNvSpPr>
            <p:nvPr/>
          </p:nvSpPr>
          <p:spPr bwMode="auto">
            <a:xfrm>
              <a:off x="2268538" y="3398838"/>
              <a:ext cx="119063" cy="119063"/>
            </a:xfrm>
            <a:custGeom>
              <a:avLst/>
              <a:gdLst>
                <a:gd name="T0" fmla="*/ 8 w 14"/>
                <a:gd name="T1" fmla="*/ 13 h 14"/>
                <a:gd name="T2" fmla="*/ 10 w 14"/>
                <a:gd name="T3" fmla="*/ 14 h 14"/>
                <a:gd name="T4" fmla="*/ 11 w 14"/>
                <a:gd name="T5" fmla="*/ 13 h 14"/>
                <a:gd name="T6" fmla="*/ 11 w 14"/>
                <a:gd name="T7" fmla="*/ 11 h 14"/>
                <a:gd name="T8" fmla="*/ 11 w 14"/>
                <a:gd name="T9" fmla="*/ 11 h 14"/>
                <a:gd name="T10" fmla="*/ 12 w 14"/>
                <a:gd name="T11" fmla="*/ 11 h 14"/>
                <a:gd name="T12" fmla="*/ 14 w 14"/>
                <a:gd name="T13" fmla="*/ 10 h 14"/>
                <a:gd name="T14" fmla="*/ 13 w 14"/>
                <a:gd name="T15" fmla="*/ 8 h 14"/>
                <a:gd name="T16" fmla="*/ 12 w 14"/>
                <a:gd name="T17" fmla="*/ 7 h 14"/>
                <a:gd name="T18" fmla="*/ 12 w 14"/>
                <a:gd name="T19" fmla="*/ 6 h 14"/>
                <a:gd name="T20" fmla="*/ 13 w 14"/>
                <a:gd name="T21" fmla="*/ 6 h 14"/>
                <a:gd name="T22" fmla="*/ 14 w 14"/>
                <a:gd name="T23" fmla="*/ 5 h 14"/>
                <a:gd name="T24" fmla="*/ 12 w 14"/>
                <a:gd name="T25" fmla="*/ 3 h 14"/>
                <a:gd name="T26" fmla="*/ 11 w 14"/>
                <a:gd name="T27" fmla="*/ 3 h 14"/>
                <a:gd name="T28" fmla="*/ 10 w 14"/>
                <a:gd name="T29" fmla="*/ 3 h 14"/>
                <a:gd name="T30" fmla="*/ 10 w 14"/>
                <a:gd name="T31" fmla="*/ 2 h 14"/>
                <a:gd name="T32" fmla="*/ 9 w 14"/>
                <a:gd name="T33" fmla="*/ 0 h 14"/>
                <a:gd name="T34" fmla="*/ 7 w 14"/>
                <a:gd name="T35" fmla="*/ 2 h 14"/>
                <a:gd name="T36" fmla="*/ 6 w 14"/>
                <a:gd name="T37" fmla="*/ 2 h 14"/>
                <a:gd name="T38" fmla="*/ 6 w 14"/>
                <a:gd name="T39" fmla="*/ 1 h 14"/>
                <a:gd name="T40" fmla="*/ 3 w 14"/>
                <a:gd name="T41" fmla="*/ 1 h 14"/>
                <a:gd name="T42" fmla="*/ 3 w 14"/>
                <a:gd name="T43" fmla="*/ 3 h 14"/>
                <a:gd name="T44" fmla="*/ 3 w 14"/>
                <a:gd name="T45" fmla="*/ 3 h 14"/>
                <a:gd name="T46" fmla="*/ 3 w 14"/>
                <a:gd name="T47" fmla="*/ 4 h 14"/>
                <a:gd name="T48" fmla="*/ 2 w 14"/>
                <a:gd name="T49" fmla="*/ 4 h 14"/>
                <a:gd name="T50" fmla="*/ 0 w 14"/>
                <a:gd name="T51" fmla="*/ 5 h 14"/>
                <a:gd name="T52" fmla="*/ 1 w 14"/>
                <a:gd name="T53" fmla="*/ 7 h 14"/>
                <a:gd name="T54" fmla="*/ 1 w 14"/>
                <a:gd name="T55" fmla="*/ 8 h 14"/>
                <a:gd name="T56" fmla="*/ 1 w 14"/>
                <a:gd name="T57" fmla="*/ 8 h 14"/>
                <a:gd name="T58" fmla="*/ 0 w 14"/>
                <a:gd name="T59" fmla="*/ 9 h 14"/>
                <a:gd name="T60" fmla="*/ 1 w 14"/>
                <a:gd name="T61" fmla="*/ 11 h 14"/>
                <a:gd name="T62" fmla="*/ 3 w 14"/>
                <a:gd name="T63" fmla="*/ 11 h 14"/>
                <a:gd name="T64" fmla="*/ 3 w 14"/>
                <a:gd name="T65" fmla="*/ 12 h 14"/>
                <a:gd name="T66" fmla="*/ 3 w 14"/>
                <a:gd name="T67" fmla="*/ 12 h 14"/>
                <a:gd name="T68" fmla="*/ 5 w 14"/>
                <a:gd name="T69" fmla="*/ 14 h 14"/>
                <a:gd name="T70" fmla="*/ 7 w 14"/>
                <a:gd name="T71" fmla="*/ 13 h 14"/>
                <a:gd name="T72" fmla="*/ 8 w 14"/>
                <a:gd name="T73" fmla="*/ 13 h 14"/>
                <a:gd name="T74" fmla="*/ 8 w 14"/>
                <a:gd name="T75" fmla="*/ 5 h 14"/>
                <a:gd name="T76" fmla="*/ 6 w 14"/>
                <a:gd name="T7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" h="14"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2" y="12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lose/>
                  <a:moveTo>
                    <a:pt x="5" y="7"/>
                  </a:moveTo>
                  <a:cubicBezTo>
                    <a:pt x="5" y="5"/>
                    <a:pt x="6" y="5"/>
                    <a:pt x="8" y="5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9"/>
                    <a:pt x="7" y="10"/>
                    <a:pt x="6" y="9"/>
                  </a:cubicBezTo>
                  <a:cubicBezTo>
                    <a:pt x="5" y="9"/>
                    <a:pt x="4" y="8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8" name="Freeform 199"/>
            <p:cNvSpPr>
              <a:spLocks/>
            </p:cNvSpPr>
            <p:nvPr/>
          </p:nvSpPr>
          <p:spPr bwMode="auto">
            <a:xfrm>
              <a:off x="7294563" y="3625851"/>
              <a:ext cx="581025" cy="193675"/>
            </a:xfrm>
            <a:custGeom>
              <a:avLst/>
              <a:gdLst>
                <a:gd name="T0" fmla="*/ 34 w 69"/>
                <a:gd name="T1" fmla="*/ 8 h 23"/>
                <a:gd name="T2" fmla="*/ 26 w 69"/>
                <a:gd name="T3" fmla="*/ 0 h 23"/>
                <a:gd name="T4" fmla="*/ 0 w 69"/>
                <a:gd name="T5" fmla="*/ 22 h 23"/>
                <a:gd name="T6" fmla="*/ 4 w 69"/>
                <a:gd name="T7" fmla="*/ 23 h 23"/>
                <a:gd name="T8" fmla="*/ 65 w 69"/>
                <a:gd name="T9" fmla="*/ 23 h 23"/>
                <a:gd name="T10" fmla="*/ 69 w 69"/>
                <a:gd name="T11" fmla="*/ 22 h 23"/>
                <a:gd name="T12" fmla="*/ 43 w 69"/>
                <a:gd name="T13" fmla="*/ 0 h 23"/>
                <a:gd name="T14" fmla="*/ 34 w 69"/>
                <a:gd name="T1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23">
                  <a:moveTo>
                    <a:pt x="34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3" y="23"/>
                    <a:pt x="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8" y="22"/>
                    <a:pt x="69" y="22"/>
                  </a:cubicBezTo>
                  <a:cubicBezTo>
                    <a:pt x="43" y="0"/>
                    <a:pt x="43" y="0"/>
                    <a:pt x="43" y="0"/>
                  </a:cubicBezTo>
                  <a:lnTo>
                    <a:pt x="34" y="8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9" name="Freeform 200"/>
            <p:cNvSpPr>
              <a:spLocks/>
            </p:cNvSpPr>
            <p:nvPr/>
          </p:nvSpPr>
          <p:spPr bwMode="auto">
            <a:xfrm>
              <a:off x="7294563" y="3390901"/>
              <a:ext cx="581025" cy="260350"/>
            </a:xfrm>
            <a:custGeom>
              <a:avLst/>
              <a:gdLst>
                <a:gd name="T0" fmla="*/ 69 w 69"/>
                <a:gd name="T1" fmla="*/ 1 h 31"/>
                <a:gd name="T2" fmla="*/ 65 w 69"/>
                <a:gd name="T3" fmla="*/ 0 h 31"/>
                <a:gd name="T4" fmla="*/ 4 w 69"/>
                <a:gd name="T5" fmla="*/ 0 h 31"/>
                <a:gd name="T6" fmla="*/ 0 w 69"/>
                <a:gd name="T7" fmla="*/ 1 h 31"/>
                <a:gd name="T8" fmla="*/ 34 w 69"/>
                <a:gd name="T9" fmla="*/ 31 h 31"/>
                <a:gd name="T10" fmla="*/ 69 w 69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1">
                  <a:moveTo>
                    <a:pt x="69" y="1"/>
                  </a:moveTo>
                  <a:cubicBezTo>
                    <a:pt x="68" y="0"/>
                    <a:pt x="66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34" y="31"/>
                    <a:pt x="34" y="31"/>
                    <a:pt x="34" y="31"/>
                  </a:cubicBezTo>
                  <a:lnTo>
                    <a:pt x="69" y="1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0" name="Freeform 201"/>
            <p:cNvSpPr>
              <a:spLocks/>
            </p:cNvSpPr>
            <p:nvPr/>
          </p:nvSpPr>
          <p:spPr bwMode="auto">
            <a:xfrm>
              <a:off x="7286625" y="3424238"/>
              <a:ext cx="201613" cy="361950"/>
            </a:xfrm>
            <a:custGeom>
              <a:avLst/>
              <a:gdLst>
                <a:gd name="T0" fmla="*/ 0 w 127"/>
                <a:gd name="T1" fmla="*/ 0 h 228"/>
                <a:gd name="T2" fmla="*/ 0 w 127"/>
                <a:gd name="T3" fmla="*/ 228 h 228"/>
                <a:gd name="T4" fmla="*/ 127 w 127"/>
                <a:gd name="T5" fmla="*/ 117 h 228"/>
                <a:gd name="T6" fmla="*/ 0 w 127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228">
                  <a:moveTo>
                    <a:pt x="0" y="0"/>
                  </a:moveTo>
                  <a:lnTo>
                    <a:pt x="0" y="228"/>
                  </a:lnTo>
                  <a:lnTo>
                    <a:pt x="127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1" name="Freeform 202"/>
            <p:cNvSpPr>
              <a:spLocks/>
            </p:cNvSpPr>
            <p:nvPr/>
          </p:nvSpPr>
          <p:spPr bwMode="auto">
            <a:xfrm>
              <a:off x="7681913" y="3424238"/>
              <a:ext cx="201613" cy="361950"/>
            </a:xfrm>
            <a:custGeom>
              <a:avLst/>
              <a:gdLst>
                <a:gd name="T0" fmla="*/ 0 w 127"/>
                <a:gd name="T1" fmla="*/ 117 h 228"/>
                <a:gd name="T2" fmla="*/ 127 w 127"/>
                <a:gd name="T3" fmla="*/ 228 h 228"/>
                <a:gd name="T4" fmla="*/ 127 w 127"/>
                <a:gd name="T5" fmla="*/ 0 h 228"/>
                <a:gd name="T6" fmla="*/ 0 w 127"/>
                <a:gd name="T7" fmla="*/ 11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228">
                  <a:moveTo>
                    <a:pt x="0" y="117"/>
                  </a:moveTo>
                  <a:lnTo>
                    <a:pt x="127" y="228"/>
                  </a:lnTo>
                  <a:lnTo>
                    <a:pt x="127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2" name="Freeform 203"/>
            <p:cNvSpPr>
              <a:spLocks noEditPoints="1"/>
            </p:cNvSpPr>
            <p:nvPr/>
          </p:nvSpPr>
          <p:spPr bwMode="auto">
            <a:xfrm>
              <a:off x="8312150" y="3089276"/>
              <a:ext cx="344488" cy="319088"/>
            </a:xfrm>
            <a:custGeom>
              <a:avLst/>
              <a:gdLst>
                <a:gd name="T0" fmla="*/ 37 w 41"/>
                <a:gd name="T1" fmla="*/ 27 h 38"/>
                <a:gd name="T2" fmla="*/ 26 w 41"/>
                <a:gd name="T3" fmla="*/ 4 h 38"/>
                <a:gd name="T4" fmla="*/ 4 w 41"/>
                <a:gd name="T5" fmla="*/ 14 h 38"/>
                <a:gd name="T6" fmla="*/ 14 w 41"/>
                <a:gd name="T7" fmla="*/ 37 h 38"/>
                <a:gd name="T8" fmla="*/ 16 w 41"/>
                <a:gd name="T9" fmla="*/ 38 h 38"/>
                <a:gd name="T10" fmla="*/ 19 w 41"/>
                <a:gd name="T11" fmla="*/ 37 h 38"/>
                <a:gd name="T12" fmla="*/ 18 w 41"/>
                <a:gd name="T13" fmla="*/ 34 h 38"/>
                <a:gd name="T14" fmla="*/ 16 w 41"/>
                <a:gd name="T15" fmla="*/ 33 h 38"/>
                <a:gd name="T16" fmla="*/ 8 w 41"/>
                <a:gd name="T17" fmla="*/ 16 h 38"/>
                <a:gd name="T18" fmla="*/ 25 w 41"/>
                <a:gd name="T19" fmla="*/ 8 h 38"/>
                <a:gd name="T20" fmla="*/ 33 w 41"/>
                <a:gd name="T21" fmla="*/ 25 h 38"/>
                <a:gd name="T22" fmla="*/ 31 w 41"/>
                <a:gd name="T23" fmla="*/ 31 h 38"/>
                <a:gd name="T24" fmla="*/ 28 w 41"/>
                <a:gd name="T25" fmla="*/ 33 h 38"/>
                <a:gd name="T26" fmla="*/ 27 w 41"/>
                <a:gd name="T27" fmla="*/ 30 h 38"/>
                <a:gd name="T28" fmla="*/ 29 w 41"/>
                <a:gd name="T29" fmla="*/ 24 h 38"/>
                <a:gd name="T30" fmla="*/ 23 w 41"/>
                <a:gd name="T31" fmla="*/ 12 h 38"/>
                <a:gd name="T32" fmla="*/ 12 w 41"/>
                <a:gd name="T33" fmla="*/ 17 h 38"/>
                <a:gd name="T34" fmla="*/ 17 w 41"/>
                <a:gd name="T35" fmla="*/ 29 h 38"/>
                <a:gd name="T36" fmla="*/ 22 w 41"/>
                <a:gd name="T37" fmla="*/ 29 h 38"/>
                <a:gd name="T38" fmla="*/ 26 w 41"/>
                <a:gd name="T39" fmla="*/ 37 h 38"/>
                <a:gd name="T40" fmla="*/ 35 w 41"/>
                <a:gd name="T41" fmla="*/ 33 h 38"/>
                <a:gd name="T42" fmla="*/ 37 w 41"/>
                <a:gd name="T43" fmla="*/ 27 h 38"/>
                <a:gd name="T44" fmla="*/ 19 w 41"/>
                <a:gd name="T45" fmla="*/ 25 h 38"/>
                <a:gd name="T46" fmla="*/ 16 w 41"/>
                <a:gd name="T47" fmla="*/ 19 h 38"/>
                <a:gd name="T48" fmla="*/ 22 w 41"/>
                <a:gd name="T49" fmla="*/ 16 h 38"/>
                <a:gd name="T50" fmla="*/ 25 w 41"/>
                <a:gd name="T51" fmla="*/ 22 h 38"/>
                <a:gd name="T52" fmla="*/ 19 w 41"/>
                <a:gd name="T5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" h="38">
                  <a:moveTo>
                    <a:pt x="37" y="27"/>
                  </a:moveTo>
                  <a:cubicBezTo>
                    <a:pt x="41" y="17"/>
                    <a:pt x="36" y="7"/>
                    <a:pt x="26" y="4"/>
                  </a:cubicBezTo>
                  <a:cubicBezTo>
                    <a:pt x="17" y="0"/>
                    <a:pt x="7" y="5"/>
                    <a:pt x="4" y="14"/>
                  </a:cubicBezTo>
                  <a:cubicBezTo>
                    <a:pt x="0" y="24"/>
                    <a:pt x="5" y="34"/>
                    <a:pt x="14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9" y="38"/>
                    <a:pt x="19" y="37"/>
                  </a:cubicBezTo>
                  <a:cubicBezTo>
                    <a:pt x="20" y="36"/>
                    <a:pt x="19" y="34"/>
                    <a:pt x="18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9" y="31"/>
                    <a:pt x="5" y="23"/>
                    <a:pt x="8" y="16"/>
                  </a:cubicBezTo>
                  <a:cubicBezTo>
                    <a:pt x="10" y="9"/>
                    <a:pt x="18" y="5"/>
                    <a:pt x="25" y="8"/>
                  </a:cubicBezTo>
                  <a:cubicBezTo>
                    <a:pt x="32" y="10"/>
                    <a:pt x="36" y="18"/>
                    <a:pt x="33" y="25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2"/>
                    <a:pt x="29" y="33"/>
                    <a:pt x="28" y="33"/>
                  </a:cubicBezTo>
                  <a:cubicBezTo>
                    <a:pt x="27" y="32"/>
                    <a:pt x="26" y="31"/>
                    <a:pt x="27" y="30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19"/>
                    <a:pt x="28" y="14"/>
                    <a:pt x="23" y="12"/>
                  </a:cubicBezTo>
                  <a:cubicBezTo>
                    <a:pt x="19" y="10"/>
                    <a:pt x="14" y="13"/>
                    <a:pt x="12" y="17"/>
                  </a:cubicBezTo>
                  <a:cubicBezTo>
                    <a:pt x="10" y="22"/>
                    <a:pt x="13" y="27"/>
                    <a:pt x="17" y="29"/>
                  </a:cubicBezTo>
                  <a:cubicBezTo>
                    <a:pt x="19" y="29"/>
                    <a:pt x="21" y="30"/>
                    <a:pt x="22" y="29"/>
                  </a:cubicBezTo>
                  <a:cubicBezTo>
                    <a:pt x="21" y="32"/>
                    <a:pt x="23" y="36"/>
                    <a:pt x="26" y="37"/>
                  </a:cubicBezTo>
                  <a:cubicBezTo>
                    <a:pt x="30" y="38"/>
                    <a:pt x="34" y="36"/>
                    <a:pt x="35" y="33"/>
                  </a:cubicBezTo>
                  <a:lnTo>
                    <a:pt x="37" y="27"/>
                  </a:lnTo>
                  <a:close/>
                  <a:moveTo>
                    <a:pt x="19" y="25"/>
                  </a:moveTo>
                  <a:cubicBezTo>
                    <a:pt x="17" y="24"/>
                    <a:pt x="15" y="21"/>
                    <a:pt x="16" y="19"/>
                  </a:cubicBezTo>
                  <a:cubicBezTo>
                    <a:pt x="17" y="17"/>
                    <a:pt x="20" y="15"/>
                    <a:pt x="22" y="16"/>
                  </a:cubicBezTo>
                  <a:cubicBezTo>
                    <a:pt x="24" y="17"/>
                    <a:pt x="25" y="20"/>
                    <a:pt x="25" y="22"/>
                  </a:cubicBezTo>
                  <a:cubicBezTo>
                    <a:pt x="24" y="24"/>
                    <a:pt x="21" y="26"/>
                    <a:pt x="19" y="25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3" name="Freeform 204"/>
            <p:cNvSpPr>
              <a:spLocks/>
            </p:cNvSpPr>
            <p:nvPr/>
          </p:nvSpPr>
          <p:spPr bwMode="auto">
            <a:xfrm>
              <a:off x="1387475" y="2416176"/>
              <a:ext cx="327025" cy="219075"/>
            </a:xfrm>
            <a:custGeom>
              <a:avLst/>
              <a:gdLst>
                <a:gd name="T0" fmla="*/ 36 w 39"/>
                <a:gd name="T1" fmla="*/ 6 h 26"/>
                <a:gd name="T2" fmla="*/ 28 w 39"/>
                <a:gd name="T3" fmla="*/ 2 h 26"/>
                <a:gd name="T4" fmla="*/ 25 w 39"/>
                <a:gd name="T5" fmla="*/ 0 h 26"/>
                <a:gd name="T6" fmla="*/ 13 w 39"/>
                <a:gd name="T7" fmla="*/ 0 h 26"/>
                <a:gd name="T8" fmla="*/ 6 w 39"/>
                <a:gd name="T9" fmla="*/ 4 h 26"/>
                <a:gd name="T10" fmla="*/ 3 w 39"/>
                <a:gd name="T11" fmla="*/ 5 h 26"/>
                <a:gd name="T12" fmla="*/ 0 w 39"/>
                <a:gd name="T13" fmla="*/ 19 h 26"/>
                <a:gd name="T14" fmla="*/ 1 w 39"/>
                <a:gd name="T15" fmla="*/ 22 h 26"/>
                <a:gd name="T16" fmla="*/ 18 w 39"/>
                <a:gd name="T17" fmla="*/ 25 h 26"/>
                <a:gd name="T18" fmla="*/ 37 w 39"/>
                <a:gd name="T19" fmla="*/ 22 h 26"/>
                <a:gd name="T20" fmla="*/ 38 w 39"/>
                <a:gd name="T21" fmla="*/ 21 h 26"/>
                <a:gd name="T22" fmla="*/ 36 w 39"/>
                <a:gd name="T2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6">
                  <a:moveTo>
                    <a:pt x="36" y="6"/>
                  </a:moveTo>
                  <a:cubicBezTo>
                    <a:pt x="35" y="4"/>
                    <a:pt x="28" y="2"/>
                    <a:pt x="28" y="2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18" y="13"/>
                    <a:pt x="13" y="0"/>
                    <a:pt x="13" y="0"/>
                  </a:cubicBezTo>
                  <a:cubicBezTo>
                    <a:pt x="13" y="1"/>
                    <a:pt x="6" y="4"/>
                    <a:pt x="6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0" y="10"/>
                    <a:pt x="0" y="19"/>
                    <a:pt x="0" y="19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8" y="25"/>
                    <a:pt x="18" y="25"/>
                    <a:pt x="18" y="25"/>
                  </a:cubicBezTo>
                  <a:cubicBezTo>
                    <a:pt x="29" y="26"/>
                    <a:pt x="37" y="22"/>
                    <a:pt x="37" y="22"/>
                  </a:cubicBezTo>
                  <a:cubicBezTo>
                    <a:pt x="38" y="22"/>
                    <a:pt x="38" y="21"/>
                    <a:pt x="38" y="21"/>
                  </a:cubicBezTo>
                  <a:cubicBezTo>
                    <a:pt x="39" y="14"/>
                    <a:pt x="36" y="6"/>
                    <a:pt x="36" y="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4" name="Freeform 206"/>
            <p:cNvSpPr>
              <a:spLocks noEditPoints="1"/>
            </p:cNvSpPr>
            <p:nvPr/>
          </p:nvSpPr>
          <p:spPr bwMode="auto">
            <a:xfrm>
              <a:off x="1470025" y="2214563"/>
              <a:ext cx="160338" cy="209550"/>
            </a:xfrm>
            <a:custGeom>
              <a:avLst/>
              <a:gdLst>
                <a:gd name="T0" fmla="*/ 2 w 19"/>
                <a:gd name="T1" fmla="*/ 17 h 25"/>
                <a:gd name="T2" fmla="*/ 9 w 19"/>
                <a:gd name="T3" fmla="*/ 25 h 25"/>
                <a:gd name="T4" fmla="*/ 17 w 19"/>
                <a:gd name="T5" fmla="*/ 17 h 25"/>
                <a:gd name="T6" fmla="*/ 18 w 19"/>
                <a:gd name="T7" fmla="*/ 15 h 25"/>
                <a:gd name="T8" fmla="*/ 17 w 19"/>
                <a:gd name="T9" fmla="*/ 13 h 25"/>
                <a:gd name="T10" fmla="*/ 17 w 19"/>
                <a:gd name="T11" fmla="*/ 5 h 25"/>
                <a:gd name="T12" fmla="*/ 13 w 19"/>
                <a:gd name="T13" fmla="*/ 2 h 25"/>
                <a:gd name="T14" fmla="*/ 12 w 19"/>
                <a:gd name="T15" fmla="*/ 2 h 25"/>
                <a:gd name="T16" fmla="*/ 13 w 19"/>
                <a:gd name="T17" fmla="*/ 2 h 25"/>
                <a:gd name="T18" fmla="*/ 12 w 19"/>
                <a:gd name="T19" fmla="*/ 2 h 25"/>
                <a:gd name="T20" fmla="*/ 12 w 19"/>
                <a:gd name="T21" fmla="*/ 2 h 25"/>
                <a:gd name="T22" fmla="*/ 12 w 19"/>
                <a:gd name="T23" fmla="*/ 2 h 25"/>
                <a:gd name="T24" fmla="*/ 12 w 19"/>
                <a:gd name="T25" fmla="*/ 2 h 25"/>
                <a:gd name="T26" fmla="*/ 11 w 19"/>
                <a:gd name="T27" fmla="*/ 2 h 25"/>
                <a:gd name="T28" fmla="*/ 12 w 19"/>
                <a:gd name="T29" fmla="*/ 2 h 25"/>
                <a:gd name="T30" fmla="*/ 10 w 19"/>
                <a:gd name="T31" fmla="*/ 0 h 25"/>
                <a:gd name="T32" fmla="*/ 9 w 19"/>
                <a:gd name="T33" fmla="*/ 1 h 25"/>
                <a:gd name="T34" fmla="*/ 10 w 19"/>
                <a:gd name="T35" fmla="*/ 0 h 25"/>
                <a:gd name="T36" fmla="*/ 9 w 19"/>
                <a:gd name="T37" fmla="*/ 0 h 25"/>
                <a:gd name="T38" fmla="*/ 8 w 19"/>
                <a:gd name="T39" fmla="*/ 2 h 25"/>
                <a:gd name="T40" fmla="*/ 8 w 19"/>
                <a:gd name="T41" fmla="*/ 2 h 25"/>
                <a:gd name="T42" fmla="*/ 8 w 19"/>
                <a:gd name="T43" fmla="*/ 1 h 25"/>
                <a:gd name="T44" fmla="*/ 7 w 19"/>
                <a:gd name="T45" fmla="*/ 1 h 25"/>
                <a:gd name="T46" fmla="*/ 7 w 19"/>
                <a:gd name="T47" fmla="*/ 1 h 25"/>
                <a:gd name="T48" fmla="*/ 8 w 19"/>
                <a:gd name="T49" fmla="*/ 1 h 25"/>
                <a:gd name="T50" fmla="*/ 7 w 19"/>
                <a:gd name="T51" fmla="*/ 1 h 25"/>
                <a:gd name="T52" fmla="*/ 6 w 19"/>
                <a:gd name="T53" fmla="*/ 1 h 25"/>
                <a:gd name="T54" fmla="*/ 1 w 19"/>
                <a:gd name="T55" fmla="*/ 7 h 25"/>
                <a:gd name="T56" fmla="*/ 1 w 19"/>
                <a:gd name="T57" fmla="*/ 13 h 25"/>
                <a:gd name="T58" fmla="*/ 1 w 19"/>
                <a:gd name="T59" fmla="*/ 15 h 25"/>
                <a:gd name="T60" fmla="*/ 2 w 19"/>
                <a:gd name="T61" fmla="*/ 17 h 25"/>
                <a:gd name="T62" fmla="*/ 2 w 19"/>
                <a:gd name="T63" fmla="*/ 15 h 25"/>
                <a:gd name="T64" fmla="*/ 2 w 19"/>
                <a:gd name="T65" fmla="*/ 15 h 25"/>
                <a:gd name="T66" fmla="*/ 9 w 19"/>
                <a:gd name="T67" fmla="*/ 0 h 25"/>
                <a:gd name="T68" fmla="*/ 8 w 19"/>
                <a:gd name="T69" fmla="*/ 1 h 25"/>
                <a:gd name="T70" fmla="*/ 8 w 19"/>
                <a:gd name="T71" fmla="*/ 1 h 25"/>
                <a:gd name="T72" fmla="*/ 9 w 19"/>
                <a:gd name="T7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" h="25">
                  <a:moveTo>
                    <a:pt x="2" y="17"/>
                  </a:moveTo>
                  <a:cubicBezTo>
                    <a:pt x="2" y="21"/>
                    <a:pt x="6" y="25"/>
                    <a:pt x="9" y="25"/>
                  </a:cubicBezTo>
                  <a:cubicBezTo>
                    <a:pt x="13" y="25"/>
                    <a:pt x="16" y="21"/>
                    <a:pt x="17" y="17"/>
                  </a:cubicBezTo>
                  <a:cubicBezTo>
                    <a:pt x="17" y="17"/>
                    <a:pt x="18" y="16"/>
                    <a:pt x="18" y="15"/>
                  </a:cubicBezTo>
                  <a:cubicBezTo>
                    <a:pt x="18" y="15"/>
                    <a:pt x="18" y="13"/>
                    <a:pt x="17" y="13"/>
                  </a:cubicBezTo>
                  <a:cubicBezTo>
                    <a:pt x="18" y="12"/>
                    <a:pt x="19" y="7"/>
                    <a:pt x="17" y="5"/>
                  </a:cubicBezTo>
                  <a:cubicBezTo>
                    <a:pt x="17" y="5"/>
                    <a:pt x="15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1" y="2"/>
                    <a:pt x="10" y="1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0"/>
                    <a:pt x="6" y="1"/>
                  </a:cubicBezTo>
                  <a:cubicBezTo>
                    <a:pt x="6" y="1"/>
                    <a:pt x="2" y="3"/>
                    <a:pt x="1" y="7"/>
                  </a:cubicBezTo>
                  <a:cubicBezTo>
                    <a:pt x="1" y="7"/>
                    <a:pt x="1" y="8"/>
                    <a:pt x="1" y="13"/>
                  </a:cubicBezTo>
                  <a:cubicBezTo>
                    <a:pt x="0" y="12"/>
                    <a:pt x="1" y="15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moveTo>
                    <a:pt x="9" y="0"/>
                  </a:move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5" name="Rectangle 207"/>
            <p:cNvSpPr>
              <a:spLocks noChangeArrowheads="1"/>
            </p:cNvSpPr>
            <p:nvPr/>
          </p:nvSpPr>
          <p:spPr bwMode="auto">
            <a:xfrm>
              <a:off x="3194050" y="1760538"/>
              <a:ext cx="201613" cy="42863"/>
            </a:xfrm>
            <a:prstGeom prst="rect">
              <a:avLst/>
            </a:prstGeom>
            <a:solidFill>
              <a:srgbClr val="0563C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6" name="Rectangle 208"/>
            <p:cNvSpPr>
              <a:spLocks noChangeArrowheads="1"/>
            </p:cNvSpPr>
            <p:nvPr/>
          </p:nvSpPr>
          <p:spPr bwMode="auto">
            <a:xfrm>
              <a:off x="3194050" y="1827213"/>
              <a:ext cx="319088" cy="4286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7" name="Rectangle 209"/>
            <p:cNvSpPr>
              <a:spLocks noChangeArrowheads="1"/>
            </p:cNvSpPr>
            <p:nvPr/>
          </p:nvSpPr>
          <p:spPr bwMode="auto">
            <a:xfrm>
              <a:off x="3194050" y="1895475"/>
              <a:ext cx="385763" cy="412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8" name="Rectangle 210"/>
            <p:cNvSpPr>
              <a:spLocks noChangeArrowheads="1"/>
            </p:cNvSpPr>
            <p:nvPr/>
          </p:nvSpPr>
          <p:spPr bwMode="auto">
            <a:xfrm>
              <a:off x="3194050" y="1962150"/>
              <a:ext cx="276225" cy="4286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9" name="Rectangle 211"/>
            <p:cNvSpPr>
              <a:spLocks noChangeArrowheads="1"/>
            </p:cNvSpPr>
            <p:nvPr/>
          </p:nvSpPr>
          <p:spPr bwMode="auto">
            <a:xfrm>
              <a:off x="3194050" y="2028825"/>
              <a:ext cx="411163" cy="42863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0" name="Rectangle 139"/>
            <p:cNvSpPr>
              <a:spLocks noChangeArrowheads="1"/>
            </p:cNvSpPr>
            <p:nvPr/>
          </p:nvSpPr>
          <p:spPr bwMode="auto">
            <a:xfrm>
              <a:off x="674687" y="3250408"/>
              <a:ext cx="289719" cy="257968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1" name="Rectangle 139"/>
            <p:cNvSpPr>
              <a:spLocks noChangeArrowheads="1"/>
            </p:cNvSpPr>
            <p:nvPr/>
          </p:nvSpPr>
          <p:spPr bwMode="auto">
            <a:xfrm>
              <a:off x="1012825" y="3250408"/>
              <a:ext cx="550863" cy="257968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2" name="Rectangle 70"/>
            <p:cNvSpPr>
              <a:spLocks noChangeArrowheads="1"/>
            </p:cNvSpPr>
            <p:nvPr/>
          </p:nvSpPr>
          <p:spPr bwMode="auto">
            <a:xfrm>
              <a:off x="7331868" y="2289969"/>
              <a:ext cx="519453" cy="29448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3" name="Rectangle 70"/>
            <p:cNvSpPr>
              <a:spLocks noChangeArrowheads="1"/>
            </p:cNvSpPr>
            <p:nvPr/>
          </p:nvSpPr>
          <p:spPr bwMode="auto">
            <a:xfrm>
              <a:off x="7921964" y="2286397"/>
              <a:ext cx="519453" cy="294483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4" name="Rectangle 70"/>
            <p:cNvSpPr>
              <a:spLocks noChangeArrowheads="1"/>
            </p:cNvSpPr>
            <p:nvPr/>
          </p:nvSpPr>
          <p:spPr bwMode="auto">
            <a:xfrm>
              <a:off x="5697538" y="2172156"/>
              <a:ext cx="385762" cy="151606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5" name="Rectangle 70"/>
            <p:cNvSpPr>
              <a:spLocks noChangeArrowheads="1"/>
            </p:cNvSpPr>
            <p:nvPr/>
          </p:nvSpPr>
          <p:spPr bwMode="auto">
            <a:xfrm>
              <a:off x="3763963" y="1751807"/>
              <a:ext cx="200632" cy="92868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66" name="Rectangle 165"/>
          <p:cNvSpPr/>
          <p:nvPr/>
        </p:nvSpPr>
        <p:spPr>
          <a:xfrm>
            <a:off x="457796" y="1450391"/>
            <a:ext cx="2673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sz="2400" b="1" dirty="0">
                <a:solidFill>
                  <a:srgbClr val="2A2D34"/>
                </a:solidFill>
              </a:rPr>
              <a:t>Website Hosting 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8690046" y="1399410"/>
            <a:ext cx="2643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sz="2400" b="1" dirty="0">
                <a:solidFill>
                  <a:srgbClr val="2A2D34"/>
                </a:solidFill>
              </a:rPr>
              <a:t>Mini Site Design 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629382" y="5090875"/>
            <a:ext cx="304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sz="2400" b="1" dirty="0">
                <a:solidFill>
                  <a:srgbClr val="2A2D34"/>
                </a:solidFill>
              </a:rPr>
              <a:t>Credit Card </a:t>
            </a:r>
            <a:r>
              <a:rPr lang="en-CA" sz="2400" b="1" dirty="0" smtClean="0">
                <a:solidFill>
                  <a:srgbClr val="2A2D34"/>
                </a:solidFill>
              </a:rPr>
              <a:t>Transactions</a:t>
            </a:r>
            <a:endParaRPr lang="en-CA" sz="2400" b="1" dirty="0">
              <a:solidFill>
                <a:srgbClr val="2A2D34"/>
              </a:solidFill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4362110" y="5007655"/>
            <a:ext cx="3177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sz="2400" b="1" dirty="0">
                <a:solidFill>
                  <a:srgbClr val="2A2D34"/>
                </a:solidFill>
              </a:rPr>
              <a:t>Create Social Media </a:t>
            </a:r>
            <a:endParaRPr lang="en-CA" sz="1600" b="1" dirty="0">
              <a:solidFill>
                <a:srgbClr val="2A2D34"/>
              </a:solidFill>
            </a:endParaRPr>
          </a:p>
        </p:txBody>
      </p:sp>
      <p:pic>
        <p:nvPicPr>
          <p:cNvPr id="5122" name="Picture 2" descr="http://www.graphicsfuel.com/wp-content/uploads/2013/06/simple-flat-social-media-icons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72050" y="5683142"/>
            <a:ext cx="1904529" cy="61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2" descr="http://www.graphicsfuel.com/wp-content/uploads/2013/06/simple-flat-social-media-icons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8143" y="5642856"/>
            <a:ext cx="1904529" cy="66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75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6" grpId="0"/>
      <p:bldP spid="167" grpId="0"/>
      <p:bldP spid="168" grpId="0"/>
      <p:bldP spid="16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Provide </a:t>
            </a:r>
            <a:r>
              <a:rPr lang="en-CA" b="1" dirty="0" smtClean="0"/>
              <a:t>Swipe Emails </a:t>
            </a:r>
            <a:endParaRPr lang="en-CA" b="1" dirty="0"/>
          </a:p>
        </p:txBody>
      </p:sp>
      <p:pic>
        <p:nvPicPr>
          <p:cNvPr id="3" name="Content Placeholder 3" descr="Screen Shot 2015-09-06 at 9.06.26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9744" y="1264024"/>
            <a:ext cx="6886964" cy="501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9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88898"/>
            <a:ext cx="12192000" cy="817561"/>
          </a:xfrm>
          <a:solidFill>
            <a:srgbClr val="344152"/>
          </a:solidFill>
        </p:spPr>
        <p:txBody>
          <a:bodyPr>
            <a:normAutofit/>
          </a:bodyPr>
          <a:lstStyle/>
          <a:p>
            <a:r>
              <a:rPr lang="en-CA" b="1" dirty="0"/>
              <a:t>Send </a:t>
            </a:r>
            <a:r>
              <a:rPr lang="en-CA" b="1" dirty="0" smtClean="0"/>
              <a:t>Out </a:t>
            </a:r>
            <a:r>
              <a:rPr lang="en-CA" b="1" dirty="0"/>
              <a:t>Leader Board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8850" y="2042070"/>
            <a:ext cx="4000219" cy="3233710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992430" y="1302772"/>
            <a:ext cx="5991098" cy="4722960"/>
            <a:chOff x="266289" y="1086642"/>
            <a:chExt cx="5991098" cy="4722960"/>
          </a:xfrm>
        </p:grpSpPr>
        <p:grpSp>
          <p:nvGrpSpPr>
            <p:cNvPr id="4" name="Group 3"/>
            <p:cNvGrpSpPr/>
            <p:nvPr/>
          </p:nvGrpSpPr>
          <p:grpSpPr>
            <a:xfrm rot="731166">
              <a:off x="993091" y="1784061"/>
              <a:ext cx="4842692" cy="2982438"/>
              <a:chOff x="557307" y="1801008"/>
              <a:chExt cx="6502400" cy="3938074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557307" y="3982132"/>
                <a:ext cx="1067667" cy="1171300"/>
                <a:chOff x="2286000" y="2511495"/>
                <a:chExt cx="800750" cy="878475"/>
              </a:xfrm>
              <a:solidFill>
                <a:schemeClr val="accent3">
                  <a:lumMod val="75000"/>
                </a:schemeClr>
              </a:solidFill>
            </p:grpSpPr>
            <p:sp>
              <p:nvSpPr>
                <p:cNvPr id="6" name="Freeform 6"/>
                <p:cNvSpPr>
                  <a:spLocks/>
                </p:cNvSpPr>
                <p:nvPr/>
              </p:nvSpPr>
              <p:spPr bwMode="auto">
                <a:xfrm>
                  <a:off x="2286000" y="2759131"/>
                  <a:ext cx="159065" cy="610956"/>
                </a:xfrm>
                <a:custGeom>
                  <a:avLst/>
                  <a:gdLst>
                    <a:gd name="T0" fmla="*/ 7 w 37"/>
                    <a:gd name="T1" fmla="*/ 1 h 142"/>
                    <a:gd name="T2" fmla="*/ 31 w 37"/>
                    <a:gd name="T3" fmla="*/ 69 h 142"/>
                    <a:gd name="T4" fmla="*/ 30 w 37"/>
                    <a:gd name="T5" fmla="*/ 141 h 142"/>
                    <a:gd name="T6" fmla="*/ 6 w 37"/>
                    <a:gd name="T7" fmla="*/ 73 h 142"/>
                    <a:gd name="T8" fmla="*/ 7 w 37"/>
                    <a:gd name="T9" fmla="*/ 1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42">
                      <a:moveTo>
                        <a:pt x="7" y="1"/>
                      </a:moveTo>
                      <a:cubicBezTo>
                        <a:pt x="13" y="0"/>
                        <a:pt x="24" y="30"/>
                        <a:pt x="31" y="69"/>
                      </a:cubicBezTo>
                      <a:cubicBezTo>
                        <a:pt x="37" y="108"/>
                        <a:pt x="37" y="140"/>
                        <a:pt x="30" y="141"/>
                      </a:cubicBezTo>
                      <a:cubicBezTo>
                        <a:pt x="24" y="142"/>
                        <a:pt x="13" y="112"/>
                        <a:pt x="6" y="73"/>
                      </a:cubicBezTo>
                      <a:cubicBezTo>
                        <a:pt x="0" y="35"/>
                        <a:pt x="0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7" name="Freeform 7"/>
                <p:cNvSpPr>
                  <a:spLocks/>
                </p:cNvSpPr>
                <p:nvPr/>
              </p:nvSpPr>
              <p:spPr bwMode="auto">
                <a:xfrm>
                  <a:off x="2325766" y="2511495"/>
                  <a:ext cx="760984" cy="878475"/>
                </a:xfrm>
                <a:custGeom>
                  <a:avLst/>
                  <a:gdLst>
                    <a:gd name="T0" fmla="*/ 0 w 178"/>
                    <a:gd name="T1" fmla="*/ 44 h 205"/>
                    <a:gd name="T2" fmla="*/ 21 w 178"/>
                    <a:gd name="T3" fmla="*/ 36 h 205"/>
                    <a:gd name="T4" fmla="*/ 29 w 178"/>
                    <a:gd name="T5" fmla="*/ 47 h 205"/>
                    <a:gd name="T6" fmla="*/ 123 w 178"/>
                    <a:gd name="T7" fmla="*/ 0 h 205"/>
                    <a:gd name="T8" fmla="*/ 167 w 178"/>
                    <a:gd name="T9" fmla="*/ 194 h 205"/>
                    <a:gd name="T10" fmla="*/ 57 w 178"/>
                    <a:gd name="T11" fmla="*/ 192 h 205"/>
                    <a:gd name="T12" fmla="*/ 46 w 178"/>
                    <a:gd name="T13" fmla="*/ 204 h 205"/>
                    <a:gd name="T14" fmla="*/ 31 w 178"/>
                    <a:gd name="T15" fmla="*/ 204 h 205"/>
                    <a:gd name="T16" fmla="*/ 0 w 178"/>
                    <a:gd name="T17" fmla="*/ 44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8" h="205">
                      <a:moveTo>
                        <a:pt x="0" y="44"/>
                      </a:move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73" y="50"/>
                        <a:pt x="178" y="118"/>
                        <a:pt x="167" y="194"/>
                      </a:cubicBezTo>
                      <a:cubicBezTo>
                        <a:pt x="57" y="192"/>
                        <a:pt x="57" y="192"/>
                        <a:pt x="57" y="192"/>
                      </a:cubicBezTo>
                      <a:cubicBezTo>
                        <a:pt x="53" y="196"/>
                        <a:pt x="58" y="205"/>
                        <a:pt x="46" y="204"/>
                      </a:cubicBezTo>
                      <a:cubicBezTo>
                        <a:pt x="31" y="204"/>
                        <a:pt x="31" y="204"/>
                        <a:pt x="31" y="204"/>
                      </a:cubicBezTo>
                      <a:cubicBezTo>
                        <a:pt x="38" y="144"/>
                        <a:pt x="31" y="89"/>
                        <a:pt x="0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8" name="Group 7"/>
              <p:cNvGrpSpPr/>
              <p:nvPr/>
            </p:nvGrpSpPr>
            <p:grpSpPr>
              <a:xfrm>
                <a:off x="2328717" y="5085949"/>
                <a:ext cx="2311269" cy="653133"/>
                <a:chOff x="4819410" y="4452478"/>
                <a:chExt cx="2311269" cy="653133"/>
              </a:xfrm>
            </p:grpSpPr>
            <p:sp>
              <p:nvSpPr>
                <p:cNvPr id="9" name="Freeform 5"/>
                <p:cNvSpPr>
                  <a:spLocks/>
                </p:cNvSpPr>
                <p:nvPr/>
              </p:nvSpPr>
              <p:spPr bwMode="auto">
                <a:xfrm>
                  <a:off x="5012216" y="4572982"/>
                  <a:ext cx="1923245" cy="532629"/>
                </a:xfrm>
                <a:custGeom>
                  <a:avLst/>
                  <a:gdLst>
                    <a:gd name="T0" fmla="*/ 337 w 337"/>
                    <a:gd name="T1" fmla="*/ 0 h 93"/>
                    <a:gd name="T2" fmla="*/ 168 w 337"/>
                    <a:gd name="T3" fmla="*/ 93 h 93"/>
                    <a:gd name="T4" fmla="*/ 0 w 337"/>
                    <a:gd name="T5" fmla="*/ 0 h 93"/>
                    <a:gd name="T6" fmla="*/ 28 w 337"/>
                    <a:gd name="T7" fmla="*/ 0 h 93"/>
                    <a:gd name="T8" fmla="*/ 168 w 337"/>
                    <a:gd name="T9" fmla="*/ 68 h 93"/>
                    <a:gd name="T10" fmla="*/ 309 w 337"/>
                    <a:gd name="T11" fmla="*/ 0 h 93"/>
                    <a:gd name="T12" fmla="*/ 337 w 337"/>
                    <a:gd name="T13" fmla="*/ 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7" h="93">
                      <a:moveTo>
                        <a:pt x="337" y="0"/>
                      </a:moveTo>
                      <a:cubicBezTo>
                        <a:pt x="319" y="53"/>
                        <a:pt x="251" y="93"/>
                        <a:pt x="168" y="93"/>
                      </a:cubicBezTo>
                      <a:cubicBezTo>
                        <a:pt x="86" y="93"/>
                        <a:pt x="18" y="53"/>
                        <a:pt x="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49" y="40"/>
                        <a:pt x="104" y="68"/>
                        <a:pt x="168" y="68"/>
                      </a:cubicBezTo>
                      <a:cubicBezTo>
                        <a:pt x="233" y="68"/>
                        <a:pt x="288" y="40"/>
                        <a:pt x="309" y="0"/>
                      </a:cubicBezTo>
                      <a:lnTo>
                        <a:pt x="337" y="0"/>
                      </a:lnTo>
                      <a:close/>
                    </a:path>
                  </a:pathLst>
                </a:custGeom>
                <a:solidFill>
                  <a:srgbClr val="5858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0" name="Rectangle 12"/>
                <p:cNvSpPr>
                  <a:spLocks noChangeArrowheads="1"/>
                </p:cNvSpPr>
                <p:nvPr/>
              </p:nvSpPr>
              <p:spPr bwMode="auto">
                <a:xfrm>
                  <a:off x="4819410" y="4452478"/>
                  <a:ext cx="542269" cy="125324"/>
                </a:xfrm>
                <a:prstGeom prst="rect">
                  <a:avLst/>
                </a:prstGeom>
                <a:solidFill>
                  <a:srgbClr val="5858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11" name="Rectangle 13"/>
                <p:cNvSpPr>
                  <a:spLocks noChangeArrowheads="1"/>
                </p:cNvSpPr>
                <p:nvPr/>
              </p:nvSpPr>
              <p:spPr bwMode="auto">
                <a:xfrm>
                  <a:off x="6588410" y="4452478"/>
                  <a:ext cx="542269" cy="125324"/>
                </a:xfrm>
                <a:prstGeom prst="rect">
                  <a:avLst/>
                </a:prstGeom>
                <a:solidFill>
                  <a:srgbClr val="5858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379144" y="3391660"/>
                <a:ext cx="1564144" cy="1694288"/>
                <a:chOff x="2902378" y="2068642"/>
                <a:chExt cx="1173108" cy="1270716"/>
              </a:xfrm>
              <a:solidFill>
                <a:schemeClr val="accent6">
                  <a:lumMod val="50000"/>
                </a:schemeClr>
              </a:solidFill>
            </p:grpSpPr>
            <p:sp>
              <p:nvSpPr>
                <p:cNvPr id="13" name="Freeform 8"/>
                <p:cNvSpPr>
                  <a:spLocks/>
                </p:cNvSpPr>
                <p:nvPr/>
              </p:nvSpPr>
              <p:spPr bwMode="auto">
                <a:xfrm>
                  <a:off x="2902378" y="2068642"/>
                  <a:ext cx="1173108" cy="1270716"/>
                </a:xfrm>
                <a:custGeom>
                  <a:avLst/>
                  <a:gdLst>
                    <a:gd name="T0" fmla="*/ 39 w 274"/>
                    <a:gd name="T1" fmla="*/ 296 h 296"/>
                    <a:gd name="T2" fmla="*/ 262 w 274"/>
                    <a:gd name="T3" fmla="*/ 296 h 296"/>
                    <a:gd name="T4" fmla="*/ 203 w 274"/>
                    <a:gd name="T5" fmla="*/ 0 h 296"/>
                    <a:gd name="T6" fmla="*/ 0 w 274"/>
                    <a:gd name="T7" fmla="*/ 99 h 296"/>
                    <a:gd name="T8" fmla="*/ 39 w 274"/>
                    <a:gd name="T9" fmla="*/ 296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4" h="296">
                      <a:moveTo>
                        <a:pt x="39" y="296"/>
                      </a:moveTo>
                      <a:cubicBezTo>
                        <a:pt x="262" y="296"/>
                        <a:pt x="262" y="296"/>
                        <a:pt x="262" y="296"/>
                      </a:cubicBezTo>
                      <a:cubicBezTo>
                        <a:pt x="274" y="203"/>
                        <a:pt x="257" y="93"/>
                        <a:pt x="203" y="0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55" y="159"/>
                        <a:pt x="54" y="233"/>
                        <a:pt x="39" y="2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grpSp>
              <p:nvGrpSpPr>
                <p:cNvPr id="14" name="Group 13"/>
                <p:cNvGrpSpPr/>
                <p:nvPr/>
              </p:nvGrpSpPr>
              <p:grpSpPr>
                <a:xfrm>
                  <a:off x="3318366" y="2672331"/>
                  <a:ext cx="370228" cy="356619"/>
                  <a:chOff x="4616450" y="1549401"/>
                  <a:chExt cx="215900" cy="207963"/>
                </a:xfrm>
                <a:grpFill/>
              </p:grpSpPr>
              <p:sp>
                <p:nvSpPr>
                  <p:cNvPr id="1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4616450" y="1549401"/>
                    <a:ext cx="215900" cy="207963"/>
                  </a:xfrm>
                  <a:custGeom>
                    <a:avLst/>
                    <a:gdLst>
                      <a:gd name="T0" fmla="*/ 124 w 133"/>
                      <a:gd name="T1" fmla="*/ 0 h 127"/>
                      <a:gd name="T2" fmla="*/ 9 w 133"/>
                      <a:gd name="T3" fmla="*/ 0 h 127"/>
                      <a:gd name="T4" fmla="*/ 0 w 133"/>
                      <a:gd name="T5" fmla="*/ 9 h 127"/>
                      <a:gd name="T6" fmla="*/ 0 w 133"/>
                      <a:gd name="T7" fmla="*/ 91 h 127"/>
                      <a:gd name="T8" fmla="*/ 9 w 133"/>
                      <a:gd name="T9" fmla="*/ 100 h 127"/>
                      <a:gd name="T10" fmla="*/ 53 w 133"/>
                      <a:gd name="T11" fmla="*/ 100 h 127"/>
                      <a:gd name="T12" fmla="*/ 39 w 133"/>
                      <a:gd name="T13" fmla="*/ 118 h 127"/>
                      <a:gd name="T14" fmla="*/ 39 w 133"/>
                      <a:gd name="T15" fmla="*/ 127 h 127"/>
                      <a:gd name="T16" fmla="*/ 53 w 133"/>
                      <a:gd name="T17" fmla="*/ 127 h 127"/>
                      <a:gd name="T18" fmla="*/ 80 w 133"/>
                      <a:gd name="T19" fmla="*/ 127 h 127"/>
                      <a:gd name="T20" fmla="*/ 93 w 133"/>
                      <a:gd name="T21" fmla="*/ 127 h 127"/>
                      <a:gd name="T22" fmla="*/ 93 w 133"/>
                      <a:gd name="T23" fmla="*/ 118 h 127"/>
                      <a:gd name="T24" fmla="*/ 80 w 133"/>
                      <a:gd name="T25" fmla="*/ 100 h 127"/>
                      <a:gd name="T26" fmla="*/ 124 w 133"/>
                      <a:gd name="T27" fmla="*/ 100 h 127"/>
                      <a:gd name="T28" fmla="*/ 133 w 133"/>
                      <a:gd name="T29" fmla="*/ 91 h 127"/>
                      <a:gd name="T30" fmla="*/ 133 w 133"/>
                      <a:gd name="T31" fmla="*/ 9 h 127"/>
                      <a:gd name="T32" fmla="*/ 124 w 133"/>
                      <a:gd name="T33" fmla="*/ 0 h 127"/>
                      <a:gd name="T34" fmla="*/ 59 w 133"/>
                      <a:gd name="T35" fmla="*/ 89 h 127"/>
                      <a:gd name="T36" fmla="*/ 67 w 133"/>
                      <a:gd name="T37" fmla="*/ 82 h 127"/>
                      <a:gd name="T38" fmla="*/ 75 w 133"/>
                      <a:gd name="T39" fmla="*/ 89 h 127"/>
                      <a:gd name="T40" fmla="*/ 67 w 133"/>
                      <a:gd name="T41" fmla="*/ 97 h 127"/>
                      <a:gd name="T42" fmla="*/ 59 w 133"/>
                      <a:gd name="T43" fmla="*/ 89 h 127"/>
                      <a:gd name="T44" fmla="*/ 123 w 133"/>
                      <a:gd name="T45" fmla="*/ 79 h 127"/>
                      <a:gd name="T46" fmla="*/ 9 w 133"/>
                      <a:gd name="T47" fmla="*/ 79 h 127"/>
                      <a:gd name="T48" fmla="*/ 9 w 133"/>
                      <a:gd name="T49" fmla="*/ 10 h 127"/>
                      <a:gd name="T50" fmla="*/ 123 w 133"/>
                      <a:gd name="T51" fmla="*/ 10 h 127"/>
                      <a:gd name="T52" fmla="*/ 123 w 133"/>
                      <a:gd name="T53" fmla="*/ 79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133" h="127">
                        <a:moveTo>
                          <a:pt x="124" y="0"/>
                        </a:move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4" y="0"/>
                          <a:pt x="0" y="4"/>
                          <a:pt x="0" y="9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6"/>
                          <a:pt x="4" y="100"/>
                          <a:pt x="9" y="100"/>
                        </a:cubicBezTo>
                        <a:cubicBezTo>
                          <a:pt x="53" y="100"/>
                          <a:pt x="53" y="100"/>
                          <a:pt x="53" y="100"/>
                        </a:cubicBezTo>
                        <a:cubicBezTo>
                          <a:pt x="53" y="100"/>
                          <a:pt x="55" y="118"/>
                          <a:pt x="39" y="118"/>
                        </a:cubicBezTo>
                        <a:cubicBezTo>
                          <a:pt x="39" y="127"/>
                          <a:pt x="39" y="127"/>
                          <a:pt x="39" y="127"/>
                        </a:cubicBezTo>
                        <a:cubicBezTo>
                          <a:pt x="53" y="127"/>
                          <a:pt x="53" y="127"/>
                          <a:pt x="53" y="127"/>
                        </a:cubicBezTo>
                        <a:cubicBezTo>
                          <a:pt x="80" y="127"/>
                          <a:pt x="80" y="127"/>
                          <a:pt x="80" y="127"/>
                        </a:cubicBezTo>
                        <a:cubicBezTo>
                          <a:pt x="93" y="127"/>
                          <a:pt x="93" y="127"/>
                          <a:pt x="93" y="127"/>
                        </a:cubicBezTo>
                        <a:cubicBezTo>
                          <a:pt x="93" y="118"/>
                          <a:pt x="93" y="118"/>
                          <a:pt x="93" y="118"/>
                        </a:cubicBezTo>
                        <a:cubicBezTo>
                          <a:pt x="77" y="118"/>
                          <a:pt x="80" y="100"/>
                          <a:pt x="80" y="100"/>
                        </a:cubicBezTo>
                        <a:cubicBezTo>
                          <a:pt x="124" y="100"/>
                          <a:pt x="124" y="100"/>
                          <a:pt x="124" y="100"/>
                        </a:cubicBezTo>
                        <a:cubicBezTo>
                          <a:pt x="129" y="100"/>
                          <a:pt x="133" y="96"/>
                          <a:pt x="133" y="91"/>
                        </a:cubicBezTo>
                        <a:cubicBezTo>
                          <a:pt x="133" y="9"/>
                          <a:pt x="133" y="9"/>
                          <a:pt x="133" y="9"/>
                        </a:cubicBezTo>
                        <a:cubicBezTo>
                          <a:pt x="133" y="4"/>
                          <a:pt x="129" y="0"/>
                          <a:pt x="124" y="0"/>
                        </a:cubicBezTo>
                        <a:close/>
                        <a:moveTo>
                          <a:pt x="59" y="89"/>
                        </a:moveTo>
                        <a:cubicBezTo>
                          <a:pt x="59" y="85"/>
                          <a:pt x="63" y="82"/>
                          <a:pt x="67" y="82"/>
                        </a:cubicBezTo>
                        <a:cubicBezTo>
                          <a:pt x="71" y="82"/>
                          <a:pt x="75" y="85"/>
                          <a:pt x="75" y="89"/>
                        </a:cubicBezTo>
                        <a:cubicBezTo>
                          <a:pt x="75" y="93"/>
                          <a:pt x="71" y="97"/>
                          <a:pt x="67" y="97"/>
                        </a:cubicBezTo>
                        <a:cubicBezTo>
                          <a:pt x="63" y="97"/>
                          <a:pt x="59" y="93"/>
                          <a:pt x="59" y="89"/>
                        </a:cubicBezTo>
                        <a:close/>
                        <a:moveTo>
                          <a:pt x="123" y="79"/>
                        </a:moveTo>
                        <a:cubicBezTo>
                          <a:pt x="9" y="79"/>
                          <a:pt x="9" y="79"/>
                          <a:pt x="9" y="79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23" y="10"/>
                          <a:pt x="123" y="10"/>
                          <a:pt x="123" y="10"/>
                        </a:cubicBezTo>
                        <a:lnTo>
                          <a:pt x="123" y="7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  <p:sp>
                <p:nvSpPr>
                  <p:cNvPr id="16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4718050" y="1685926"/>
                    <a:ext cx="15875" cy="174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</p:grpSp>
          </p:grpSp>
          <p:grpSp>
            <p:nvGrpSpPr>
              <p:cNvPr id="17" name="Group 16"/>
              <p:cNvGrpSpPr/>
              <p:nvPr/>
            </p:nvGrpSpPr>
            <p:grpSpPr>
              <a:xfrm>
                <a:off x="2584184" y="2820473"/>
                <a:ext cx="1769000" cy="2265476"/>
                <a:chOff x="3806158" y="1640251"/>
                <a:chExt cx="1326750" cy="1699107"/>
              </a:xfrm>
              <a:solidFill>
                <a:schemeClr val="accent5">
                  <a:lumMod val="75000"/>
                </a:schemeClr>
              </a:solidFill>
            </p:grpSpPr>
            <p:sp>
              <p:nvSpPr>
                <p:cNvPr id="18" name="Freeform 9"/>
                <p:cNvSpPr>
                  <a:spLocks/>
                </p:cNvSpPr>
                <p:nvPr/>
              </p:nvSpPr>
              <p:spPr bwMode="auto">
                <a:xfrm>
                  <a:off x="3806158" y="1640251"/>
                  <a:ext cx="1326750" cy="1699107"/>
                </a:xfrm>
                <a:custGeom>
                  <a:avLst/>
                  <a:gdLst>
                    <a:gd name="T0" fmla="*/ 60 w 310"/>
                    <a:gd name="T1" fmla="*/ 396 h 396"/>
                    <a:gd name="T2" fmla="*/ 246 w 310"/>
                    <a:gd name="T3" fmla="*/ 396 h 396"/>
                    <a:gd name="T4" fmla="*/ 193 w 310"/>
                    <a:gd name="T5" fmla="*/ 0 h 396"/>
                    <a:gd name="T6" fmla="*/ 0 w 310"/>
                    <a:gd name="T7" fmla="*/ 93 h 396"/>
                    <a:gd name="T8" fmla="*/ 60 w 310"/>
                    <a:gd name="T9" fmla="*/ 396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96">
                      <a:moveTo>
                        <a:pt x="60" y="396"/>
                      </a:moveTo>
                      <a:cubicBezTo>
                        <a:pt x="246" y="396"/>
                        <a:pt x="246" y="396"/>
                        <a:pt x="246" y="396"/>
                      </a:cubicBezTo>
                      <a:cubicBezTo>
                        <a:pt x="310" y="261"/>
                        <a:pt x="284" y="118"/>
                        <a:pt x="193" y="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58" y="182"/>
                        <a:pt x="82" y="320"/>
                        <a:pt x="60" y="3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grpSp>
              <p:nvGrpSpPr>
                <p:cNvPr id="19" name="Group 18"/>
                <p:cNvGrpSpPr/>
                <p:nvPr/>
              </p:nvGrpSpPr>
              <p:grpSpPr>
                <a:xfrm>
                  <a:off x="4404186" y="2421381"/>
                  <a:ext cx="251008" cy="378969"/>
                  <a:chOff x="549275" y="4406901"/>
                  <a:chExt cx="161926" cy="244475"/>
                </a:xfrm>
                <a:grpFill/>
              </p:grpSpPr>
              <p:sp>
                <p:nvSpPr>
                  <p:cNvPr id="20" name="Freeform 62"/>
                  <p:cNvSpPr>
                    <a:spLocks noEditPoints="1"/>
                  </p:cNvSpPr>
                  <p:nvPr/>
                </p:nvSpPr>
                <p:spPr bwMode="auto">
                  <a:xfrm>
                    <a:off x="549275" y="4406901"/>
                    <a:ext cx="138113" cy="244475"/>
                  </a:xfrm>
                  <a:custGeom>
                    <a:avLst/>
                    <a:gdLst>
                      <a:gd name="T0" fmla="*/ 66 w 73"/>
                      <a:gd name="T1" fmla="*/ 105 h 129"/>
                      <a:gd name="T2" fmla="*/ 7 w 73"/>
                      <a:gd name="T3" fmla="*/ 105 h 129"/>
                      <a:gd name="T4" fmla="*/ 7 w 73"/>
                      <a:gd name="T5" fmla="*/ 16 h 129"/>
                      <a:gd name="T6" fmla="*/ 66 w 73"/>
                      <a:gd name="T7" fmla="*/ 16 h 129"/>
                      <a:gd name="T8" fmla="*/ 66 w 73"/>
                      <a:gd name="T9" fmla="*/ 35 h 129"/>
                      <a:gd name="T10" fmla="*/ 73 w 73"/>
                      <a:gd name="T11" fmla="*/ 35 h 129"/>
                      <a:gd name="T12" fmla="*/ 73 w 73"/>
                      <a:gd name="T13" fmla="*/ 10 h 129"/>
                      <a:gd name="T14" fmla="*/ 63 w 73"/>
                      <a:gd name="T15" fmla="*/ 0 h 129"/>
                      <a:gd name="T16" fmla="*/ 9 w 73"/>
                      <a:gd name="T17" fmla="*/ 0 h 129"/>
                      <a:gd name="T18" fmla="*/ 0 w 73"/>
                      <a:gd name="T19" fmla="*/ 10 h 129"/>
                      <a:gd name="T20" fmla="*/ 0 w 73"/>
                      <a:gd name="T21" fmla="*/ 120 h 129"/>
                      <a:gd name="T22" fmla="*/ 9 w 73"/>
                      <a:gd name="T23" fmla="*/ 129 h 129"/>
                      <a:gd name="T24" fmla="*/ 63 w 73"/>
                      <a:gd name="T25" fmla="*/ 129 h 129"/>
                      <a:gd name="T26" fmla="*/ 73 w 73"/>
                      <a:gd name="T27" fmla="*/ 120 h 129"/>
                      <a:gd name="T28" fmla="*/ 73 w 73"/>
                      <a:gd name="T29" fmla="*/ 79 h 129"/>
                      <a:gd name="T30" fmla="*/ 66 w 73"/>
                      <a:gd name="T31" fmla="*/ 79 h 129"/>
                      <a:gd name="T32" fmla="*/ 66 w 73"/>
                      <a:gd name="T33" fmla="*/ 105 h 129"/>
                      <a:gd name="T34" fmla="*/ 57 w 73"/>
                      <a:gd name="T35" fmla="*/ 6 h 129"/>
                      <a:gd name="T36" fmla="*/ 60 w 73"/>
                      <a:gd name="T37" fmla="*/ 9 h 129"/>
                      <a:gd name="T38" fmla="*/ 57 w 73"/>
                      <a:gd name="T39" fmla="*/ 11 h 129"/>
                      <a:gd name="T40" fmla="*/ 55 w 73"/>
                      <a:gd name="T41" fmla="*/ 9 h 129"/>
                      <a:gd name="T42" fmla="*/ 57 w 73"/>
                      <a:gd name="T43" fmla="*/ 6 h 129"/>
                      <a:gd name="T44" fmla="*/ 24 w 73"/>
                      <a:gd name="T45" fmla="*/ 7 h 129"/>
                      <a:gd name="T46" fmla="*/ 49 w 73"/>
                      <a:gd name="T47" fmla="*/ 7 h 129"/>
                      <a:gd name="T48" fmla="*/ 49 w 73"/>
                      <a:gd name="T49" fmla="*/ 10 h 129"/>
                      <a:gd name="T50" fmla="*/ 24 w 73"/>
                      <a:gd name="T51" fmla="*/ 10 h 129"/>
                      <a:gd name="T52" fmla="*/ 24 w 73"/>
                      <a:gd name="T53" fmla="*/ 7 h 129"/>
                      <a:gd name="T54" fmla="*/ 48 w 73"/>
                      <a:gd name="T55" fmla="*/ 119 h 129"/>
                      <a:gd name="T56" fmla="*/ 25 w 73"/>
                      <a:gd name="T57" fmla="*/ 119 h 129"/>
                      <a:gd name="T58" fmla="*/ 25 w 73"/>
                      <a:gd name="T59" fmla="*/ 112 h 129"/>
                      <a:gd name="T60" fmla="*/ 48 w 73"/>
                      <a:gd name="T61" fmla="*/ 112 h 129"/>
                      <a:gd name="T62" fmla="*/ 48 w 73"/>
                      <a:gd name="T63" fmla="*/ 119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73" h="129">
                        <a:moveTo>
                          <a:pt x="66" y="105"/>
                        </a:moveTo>
                        <a:cubicBezTo>
                          <a:pt x="7" y="105"/>
                          <a:pt x="7" y="105"/>
                          <a:pt x="7" y="105"/>
                        </a:cubicBezTo>
                        <a:cubicBezTo>
                          <a:pt x="7" y="16"/>
                          <a:pt x="7" y="16"/>
                          <a:pt x="7" y="16"/>
                        </a:cubicBezTo>
                        <a:cubicBezTo>
                          <a:pt x="66" y="16"/>
                          <a:pt x="66" y="16"/>
                          <a:pt x="66" y="16"/>
                        </a:cubicBezTo>
                        <a:cubicBezTo>
                          <a:pt x="66" y="35"/>
                          <a:pt x="66" y="35"/>
                          <a:pt x="66" y="35"/>
                        </a:cubicBezTo>
                        <a:cubicBezTo>
                          <a:pt x="73" y="35"/>
                          <a:pt x="73" y="35"/>
                          <a:pt x="73" y="35"/>
                        </a:cubicBezTo>
                        <a:cubicBezTo>
                          <a:pt x="73" y="10"/>
                          <a:pt x="73" y="10"/>
                          <a:pt x="73" y="10"/>
                        </a:cubicBezTo>
                        <a:cubicBezTo>
                          <a:pt x="73" y="5"/>
                          <a:pt x="68" y="0"/>
                          <a:pt x="63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4" y="0"/>
                          <a:pt x="0" y="5"/>
                          <a:pt x="0" y="10"/>
                        </a:cubicBezTo>
                        <a:cubicBezTo>
                          <a:pt x="0" y="120"/>
                          <a:pt x="0" y="120"/>
                          <a:pt x="0" y="120"/>
                        </a:cubicBezTo>
                        <a:cubicBezTo>
                          <a:pt x="0" y="125"/>
                          <a:pt x="4" y="129"/>
                          <a:pt x="9" y="129"/>
                        </a:cubicBezTo>
                        <a:cubicBezTo>
                          <a:pt x="63" y="129"/>
                          <a:pt x="63" y="129"/>
                          <a:pt x="63" y="129"/>
                        </a:cubicBezTo>
                        <a:cubicBezTo>
                          <a:pt x="68" y="129"/>
                          <a:pt x="73" y="125"/>
                          <a:pt x="73" y="120"/>
                        </a:cubicBezTo>
                        <a:cubicBezTo>
                          <a:pt x="73" y="79"/>
                          <a:pt x="73" y="79"/>
                          <a:pt x="73" y="79"/>
                        </a:cubicBezTo>
                        <a:cubicBezTo>
                          <a:pt x="66" y="79"/>
                          <a:pt x="66" y="79"/>
                          <a:pt x="66" y="79"/>
                        </a:cubicBezTo>
                        <a:lnTo>
                          <a:pt x="66" y="105"/>
                        </a:lnTo>
                        <a:close/>
                        <a:moveTo>
                          <a:pt x="57" y="6"/>
                        </a:moveTo>
                        <a:cubicBezTo>
                          <a:pt x="58" y="6"/>
                          <a:pt x="60" y="7"/>
                          <a:pt x="60" y="9"/>
                        </a:cubicBezTo>
                        <a:cubicBezTo>
                          <a:pt x="60" y="10"/>
                          <a:pt x="58" y="11"/>
                          <a:pt x="57" y="11"/>
                        </a:cubicBezTo>
                        <a:cubicBezTo>
                          <a:pt x="56" y="11"/>
                          <a:pt x="55" y="10"/>
                          <a:pt x="55" y="9"/>
                        </a:cubicBezTo>
                        <a:cubicBezTo>
                          <a:pt x="55" y="7"/>
                          <a:pt x="56" y="6"/>
                          <a:pt x="57" y="6"/>
                        </a:cubicBezTo>
                        <a:close/>
                        <a:moveTo>
                          <a:pt x="24" y="7"/>
                        </a:moveTo>
                        <a:cubicBezTo>
                          <a:pt x="49" y="7"/>
                          <a:pt x="49" y="7"/>
                          <a:pt x="49" y="7"/>
                        </a:cubicBezTo>
                        <a:cubicBezTo>
                          <a:pt x="49" y="10"/>
                          <a:pt x="49" y="10"/>
                          <a:pt x="49" y="10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lnTo>
                          <a:pt x="24" y="7"/>
                        </a:lnTo>
                        <a:close/>
                        <a:moveTo>
                          <a:pt x="48" y="119"/>
                        </a:moveTo>
                        <a:cubicBezTo>
                          <a:pt x="25" y="119"/>
                          <a:pt x="25" y="119"/>
                          <a:pt x="25" y="119"/>
                        </a:cubicBezTo>
                        <a:cubicBezTo>
                          <a:pt x="25" y="112"/>
                          <a:pt x="25" y="112"/>
                          <a:pt x="25" y="112"/>
                        </a:cubicBezTo>
                        <a:cubicBezTo>
                          <a:pt x="48" y="112"/>
                          <a:pt x="48" y="112"/>
                          <a:pt x="48" y="112"/>
                        </a:cubicBezTo>
                        <a:lnTo>
                          <a:pt x="48" y="11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  <p:sp>
                <p:nvSpPr>
                  <p:cNvPr id="21" name="Freeform 63"/>
                  <p:cNvSpPr>
                    <a:spLocks/>
                  </p:cNvSpPr>
                  <p:nvPr/>
                </p:nvSpPr>
                <p:spPr bwMode="auto">
                  <a:xfrm>
                    <a:off x="608013" y="4478338"/>
                    <a:ext cx="103188" cy="98425"/>
                  </a:xfrm>
                  <a:custGeom>
                    <a:avLst/>
                    <a:gdLst>
                      <a:gd name="T0" fmla="*/ 0 w 65"/>
                      <a:gd name="T1" fmla="*/ 44 h 62"/>
                      <a:gd name="T2" fmla="*/ 8 w 65"/>
                      <a:gd name="T3" fmla="*/ 44 h 62"/>
                      <a:gd name="T4" fmla="*/ 0 w 65"/>
                      <a:gd name="T5" fmla="*/ 62 h 62"/>
                      <a:gd name="T6" fmla="*/ 22 w 65"/>
                      <a:gd name="T7" fmla="*/ 44 h 62"/>
                      <a:gd name="T8" fmla="*/ 65 w 65"/>
                      <a:gd name="T9" fmla="*/ 44 h 62"/>
                      <a:gd name="T10" fmla="*/ 65 w 65"/>
                      <a:gd name="T11" fmla="*/ 0 h 62"/>
                      <a:gd name="T12" fmla="*/ 0 w 65"/>
                      <a:gd name="T13" fmla="*/ 0 h 62"/>
                      <a:gd name="T14" fmla="*/ 0 w 65"/>
                      <a:gd name="T15" fmla="*/ 44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5" h="62">
                        <a:moveTo>
                          <a:pt x="0" y="44"/>
                        </a:moveTo>
                        <a:lnTo>
                          <a:pt x="8" y="44"/>
                        </a:lnTo>
                        <a:lnTo>
                          <a:pt x="0" y="62"/>
                        </a:lnTo>
                        <a:lnTo>
                          <a:pt x="22" y="44"/>
                        </a:lnTo>
                        <a:lnTo>
                          <a:pt x="65" y="44"/>
                        </a:lnTo>
                        <a:lnTo>
                          <a:pt x="65" y="0"/>
                        </a:lnTo>
                        <a:lnTo>
                          <a:pt x="0" y="0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</p:grpSp>
          </p:grpSp>
          <p:grpSp>
            <p:nvGrpSpPr>
              <p:cNvPr id="22" name="Group 21"/>
              <p:cNvGrpSpPr/>
              <p:nvPr/>
            </p:nvGrpSpPr>
            <p:grpSpPr>
              <a:xfrm>
                <a:off x="3772357" y="2304716"/>
                <a:ext cx="1911196" cy="2786055"/>
                <a:chOff x="4697287" y="1253433"/>
                <a:chExt cx="1433397" cy="2089541"/>
              </a:xfrm>
              <a:solidFill>
                <a:schemeClr val="accent3">
                  <a:lumMod val="75000"/>
                </a:schemeClr>
              </a:solidFill>
            </p:grpSpPr>
            <p:sp>
              <p:nvSpPr>
                <p:cNvPr id="23" name="Freeform 10"/>
                <p:cNvSpPr>
                  <a:spLocks/>
                </p:cNvSpPr>
                <p:nvPr/>
              </p:nvSpPr>
              <p:spPr bwMode="auto">
                <a:xfrm>
                  <a:off x="4697287" y="1253433"/>
                  <a:ext cx="1433397" cy="2089541"/>
                </a:xfrm>
                <a:custGeom>
                  <a:avLst/>
                  <a:gdLst>
                    <a:gd name="T0" fmla="*/ 51 w 335"/>
                    <a:gd name="T1" fmla="*/ 486 h 487"/>
                    <a:gd name="T2" fmla="*/ 256 w 335"/>
                    <a:gd name="T3" fmla="*/ 487 h 487"/>
                    <a:gd name="T4" fmla="*/ 179 w 335"/>
                    <a:gd name="T5" fmla="*/ 0 h 487"/>
                    <a:gd name="T6" fmla="*/ 0 w 335"/>
                    <a:gd name="T7" fmla="*/ 84 h 487"/>
                    <a:gd name="T8" fmla="*/ 51 w 335"/>
                    <a:gd name="T9" fmla="*/ 486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5" h="487">
                      <a:moveTo>
                        <a:pt x="51" y="486"/>
                      </a:moveTo>
                      <a:cubicBezTo>
                        <a:pt x="256" y="487"/>
                        <a:pt x="256" y="487"/>
                        <a:pt x="256" y="487"/>
                      </a:cubicBezTo>
                      <a:cubicBezTo>
                        <a:pt x="333" y="364"/>
                        <a:pt x="335" y="152"/>
                        <a:pt x="179" y="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102" y="224"/>
                        <a:pt x="103" y="391"/>
                        <a:pt x="51" y="4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grpSp>
              <p:nvGrpSpPr>
                <p:cNvPr id="24" name="Group 23"/>
                <p:cNvGrpSpPr/>
                <p:nvPr/>
              </p:nvGrpSpPr>
              <p:grpSpPr>
                <a:xfrm>
                  <a:off x="5314734" y="2130107"/>
                  <a:ext cx="435291" cy="441643"/>
                  <a:chOff x="2360613" y="2686051"/>
                  <a:chExt cx="217488" cy="220662"/>
                </a:xfrm>
                <a:grpFill/>
              </p:grpSpPr>
              <p:sp>
                <p:nvSpPr>
                  <p:cNvPr id="25" name="Freeform 34"/>
                  <p:cNvSpPr>
                    <a:spLocks noEditPoints="1"/>
                  </p:cNvSpPr>
                  <p:nvPr/>
                </p:nvSpPr>
                <p:spPr bwMode="auto">
                  <a:xfrm>
                    <a:off x="2427288" y="2686051"/>
                    <a:ext cx="150813" cy="150813"/>
                  </a:xfrm>
                  <a:custGeom>
                    <a:avLst/>
                    <a:gdLst>
                      <a:gd name="T0" fmla="*/ 65 w 79"/>
                      <a:gd name="T1" fmla="*/ 14 h 79"/>
                      <a:gd name="T2" fmla="*/ 14 w 79"/>
                      <a:gd name="T3" fmla="*/ 14 h 79"/>
                      <a:gd name="T4" fmla="*/ 12 w 79"/>
                      <a:gd name="T5" fmla="*/ 63 h 79"/>
                      <a:gd name="T6" fmla="*/ 12 w 79"/>
                      <a:gd name="T7" fmla="*/ 63 h 79"/>
                      <a:gd name="T8" fmla="*/ 17 w 79"/>
                      <a:gd name="T9" fmla="*/ 68 h 79"/>
                      <a:gd name="T10" fmla="*/ 65 w 79"/>
                      <a:gd name="T11" fmla="*/ 65 h 79"/>
                      <a:gd name="T12" fmla="*/ 65 w 79"/>
                      <a:gd name="T13" fmla="*/ 14 h 79"/>
                      <a:gd name="T14" fmla="*/ 58 w 79"/>
                      <a:gd name="T15" fmla="*/ 59 h 79"/>
                      <a:gd name="T16" fmla="*/ 20 w 79"/>
                      <a:gd name="T17" fmla="*/ 59 h 79"/>
                      <a:gd name="T18" fmla="*/ 20 w 79"/>
                      <a:gd name="T19" fmla="*/ 21 h 79"/>
                      <a:gd name="T20" fmla="*/ 59 w 79"/>
                      <a:gd name="T21" fmla="*/ 21 h 79"/>
                      <a:gd name="T22" fmla="*/ 58 w 79"/>
                      <a:gd name="T23" fmla="*/ 59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9" h="79">
                        <a:moveTo>
                          <a:pt x="65" y="14"/>
                        </a:moveTo>
                        <a:cubicBezTo>
                          <a:pt x="51" y="0"/>
                          <a:pt x="28" y="0"/>
                          <a:pt x="14" y="14"/>
                        </a:cubicBezTo>
                        <a:cubicBezTo>
                          <a:pt x="1" y="27"/>
                          <a:pt x="0" y="48"/>
                          <a:pt x="12" y="63"/>
                        </a:cubicBezTo>
                        <a:cubicBezTo>
                          <a:pt x="12" y="63"/>
                          <a:pt x="12" y="63"/>
                          <a:pt x="12" y="63"/>
                        </a:cubicBezTo>
                        <a:cubicBezTo>
                          <a:pt x="14" y="65"/>
                          <a:pt x="15" y="66"/>
                          <a:pt x="17" y="68"/>
                        </a:cubicBezTo>
                        <a:cubicBezTo>
                          <a:pt x="31" y="79"/>
                          <a:pt x="52" y="78"/>
                          <a:pt x="65" y="65"/>
                        </a:cubicBezTo>
                        <a:cubicBezTo>
                          <a:pt x="79" y="51"/>
                          <a:pt x="79" y="28"/>
                          <a:pt x="65" y="14"/>
                        </a:cubicBezTo>
                        <a:close/>
                        <a:moveTo>
                          <a:pt x="58" y="59"/>
                        </a:moveTo>
                        <a:cubicBezTo>
                          <a:pt x="48" y="69"/>
                          <a:pt x="31" y="69"/>
                          <a:pt x="20" y="59"/>
                        </a:cubicBezTo>
                        <a:cubicBezTo>
                          <a:pt x="10" y="48"/>
                          <a:pt x="10" y="31"/>
                          <a:pt x="20" y="21"/>
                        </a:cubicBezTo>
                        <a:cubicBezTo>
                          <a:pt x="31" y="10"/>
                          <a:pt x="48" y="10"/>
                          <a:pt x="59" y="21"/>
                        </a:cubicBezTo>
                        <a:cubicBezTo>
                          <a:pt x="69" y="31"/>
                          <a:pt x="69" y="48"/>
                          <a:pt x="58" y="5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  <p:sp>
                <p:nvSpPr>
                  <p:cNvPr id="26" name="Freeform 35"/>
                  <p:cNvSpPr>
                    <a:spLocks/>
                  </p:cNvSpPr>
                  <p:nvPr/>
                </p:nvSpPr>
                <p:spPr bwMode="auto">
                  <a:xfrm>
                    <a:off x="2360613" y="2814638"/>
                    <a:ext cx="92075" cy="92075"/>
                  </a:xfrm>
                  <a:custGeom>
                    <a:avLst/>
                    <a:gdLst>
                      <a:gd name="T0" fmla="*/ 0 w 58"/>
                      <a:gd name="T1" fmla="*/ 46 h 58"/>
                      <a:gd name="T2" fmla="*/ 11 w 58"/>
                      <a:gd name="T3" fmla="*/ 58 h 58"/>
                      <a:gd name="T4" fmla="*/ 58 w 58"/>
                      <a:gd name="T5" fmla="*/ 7 h 58"/>
                      <a:gd name="T6" fmla="*/ 50 w 58"/>
                      <a:gd name="T7" fmla="*/ 0 h 58"/>
                      <a:gd name="T8" fmla="*/ 0 w 58"/>
                      <a:gd name="T9" fmla="*/ 46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8" h="58">
                        <a:moveTo>
                          <a:pt x="0" y="46"/>
                        </a:moveTo>
                        <a:lnTo>
                          <a:pt x="11" y="58"/>
                        </a:lnTo>
                        <a:lnTo>
                          <a:pt x="58" y="7"/>
                        </a:lnTo>
                        <a:lnTo>
                          <a:pt x="50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  <p:sp>
                <p:nvSpPr>
                  <p:cNvPr id="27" name="Freeform 36"/>
                  <p:cNvSpPr>
                    <a:spLocks/>
                  </p:cNvSpPr>
                  <p:nvPr/>
                </p:nvSpPr>
                <p:spPr bwMode="auto">
                  <a:xfrm>
                    <a:off x="2505075" y="2736851"/>
                    <a:ext cx="57150" cy="68263"/>
                  </a:xfrm>
                  <a:custGeom>
                    <a:avLst/>
                    <a:gdLst>
                      <a:gd name="T0" fmla="*/ 16 w 30"/>
                      <a:gd name="T1" fmla="*/ 0 h 36"/>
                      <a:gd name="T2" fmla="*/ 0 w 30"/>
                      <a:gd name="T3" fmla="*/ 34 h 36"/>
                      <a:gd name="T4" fmla="*/ 6 w 30"/>
                      <a:gd name="T5" fmla="*/ 36 h 36"/>
                      <a:gd name="T6" fmla="*/ 16 w 30"/>
                      <a:gd name="T7" fmla="*/ 0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36">
                        <a:moveTo>
                          <a:pt x="16" y="0"/>
                        </a:moveTo>
                        <a:cubicBezTo>
                          <a:pt x="21" y="26"/>
                          <a:pt x="0" y="34"/>
                          <a:pt x="0" y="34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30" y="21"/>
                          <a:pt x="16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400"/>
                  </a:p>
                </p:txBody>
              </p:sp>
            </p:grpSp>
          </p:grpSp>
          <p:grpSp>
            <p:nvGrpSpPr>
              <p:cNvPr id="28" name="Group 27"/>
              <p:cNvGrpSpPr/>
              <p:nvPr/>
            </p:nvGrpSpPr>
            <p:grpSpPr>
              <a:xfrm>
                <a:off x="4885814" y="1801008"/>
                <a:ext cx="2173893" cy="3289761"/>
                <a:chOff x="5532380" y="875652"/>
                <a:chExt cx="1630420" cy="2467321"/>
              </a:xfrm>
              <a:solidFill>
                <a:srgbClr val="F3644D"/>
              </a:solidFill>
            </p:grpSpPr>
            <p:sp>
              <p:nvSpPr>
                <p:cNvPr id="29" name="Freeform 11"/>
                <p:cNvSpPr>
                  <a:spLocks/>
                </p:cNvSpPr>
                <p:nvPr/>
              </p:nvSpPr>
              <p:spPr bwMode="auto">
                <a:xfrm>
                  <a:off x="5532380" y="875652"/>
                  <a:ext cx="1630420" cy="2467321"/>
                </a:xfrm>
                <a:custGeom>
                  <a:avLst/>
                  <a:gdLst>
                    <a:gd name="T0" fmla="*/ 0 w 381"/>
                    <a:gd name="T1" fmla="*/ 80 h 575"/>
                    <a:gd name="T2" fmla="*/ 176 w 381"/>
                    <a:gd name="T3" fmla="*/ 0 h 575"/>
                    <a:gd name="T4" fmla="*/ 289 w 381"/>
                    <a:gd name="T5" fmla="*/ 574 h 575"/>
                    <a:gd name="T6" fmla="*/ 76 w 381"/>
                    <a:gd name="T7" fmla="*/ 575 h 575"/>
                    <a:gd name="T8" fmla="*/ 0 w 381"/>
                    <a:gd name="T9" fmla="*/ 80 h 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1" h="575">
                      <a:moveTo>
                        <a:pt x="0" y="80"/>
                      </a:move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368" y="150"/>
                        <a:pt x="381" y="403"/>
                        <a:pt x="289" y="574"/>
                      </a:cubicBezTo>
                      <a:cubicBezTo>
                        <a:pt x="76" y="575"/>
                        <a:pt x="76" y="575"/>
                        <a:pt x="76" y="575"/>
                      </a:cubicBezTo>
                      <a:cubicBezTo>
                        <a:pt x="154" y="430"/>
                        <a:pt x="146" y="243"/>
                        <a:pt x="0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0" name="Freeform 33"/>
                <p:cNvSpPr>
                  <a:spLocks noEditPoints="1"/>
                </p:cNvSpPr>
                <p:nvPr/>
              </p:nvSpPr>
              <p:spPr bwMode="auto">
                <a:xfrm>
                  <a:off x="6265418" y="1955665"/>
                  <a:ext cx="457200" cy="311285"/>
                </a:xfrm>
                <a:custGeom>
                  <a:avLst/>
                  <a:gdLst>
                    <a:gd name="T0" fmla="*/ 135 w 157"/>
                    <a:gd name="T1" fmla="*/ 47 h 107"/>
                    <a:gd name="T2" fmla="*/ 137 w 157"/>
                    <a:gd name="T3" fmla="*/ 37 h 107"/>
                    <a:gd name="T4" fmla="*/ 100 w 157"/>
                    <a:gd name="T5" fmla="*/ 0 h 107"/>
                    <a:gd name="T6" fmla="*/ 73 w 157"/>
                    <a:gd name="T7" fmla="*/ 18 h 107"/>
                    <a:gd name="T8" fmla="*/ 46 w 157"/>
                    <a:gd name="T9" fmla="*/ 8 h 107"/>
                    <a:gd name="T10" fmla="*/ 20 w 157"/>
                    <a:gd name="T11" fmla="*/ 40 h 107"/>
                    <a:gd name="T12" fmla="*/ 21 w 157"/>
                    <a:gd name="T13" fmla="*/ 47 h 107"/>
                    <a:gd name="T14" fmla="*/ 0 w 157"/>
                    <a:gd name="T15" fmla="*/ 76 h 107"/>
                    <a:gd name="T16" fmla="*/ 31 w 157"/>
                    <a:gd name="T17" fmla="*/ 107 h 107"/>
                    <a:gd name="T18" fmla="*/ 126 w 157"/>
                    <a:gd name="T19" fmla="*/ 107 h 107"/>
                    <a:gd name="T20" fmla="*/ 157 w 157"/>
                    <a:gd name="T21" fmla="*/ 76 h 107"/>
                    <a:gd name="T22" fmla="*/ 135 w 157"/>
                    <a:gd name="T23" fmla="*/ 47 h 107"/>
                    <a:gd name="T24" fmla="*/ 120 w 157"/>
                    <a:gd name="T25" fmla="*/ 101 h 107"/>
                    <a:gd name="T26" fmla="*/ 79 w 157"/>
                    <a:gd name="T27" fmla="*/ 101 h 107"/>
                    <a:gd name="T28" fmla="*/ 104 w 157"/>
                    <a:gd name="T29" fmla="*/ 76 h 107"/>
                    <a:gd name="T30" fmla="*/ 103 w 157"/>
                    <a:gd name="T31" fmla="*/ 73 h 107"/>
                    <a:gd name="T32" fmla="*/ 92 w 157"/>
                    <a:gd name="T33" fmla="*/ 73 h 107"/>
                    <a:gd name="T34" fmla="*/ 92 w 157"/>
                    <a:gd name="T35" fmla="*/ 68 h 107"/>
                    <a:gd name="T36" fmla="*/ 92 w 157"/>
                    <a:gd name="T37" fmla="*/ 37 h 107"/>
                    <a:gd name="T38" fmla="*/ 90 w 157"/>
                    <a:gd name="T39" fmla="*/ 36 h 107"/>
                    <a:gd name="T40" fmla="*/ 64 w 157"/>
                    <a:gd name="T41" fmla="*/ 36 h 107"/>
                    <a:gd name="T42" fmla="*/ 62 w 157"/>
                    <a:gd name="T43" fmla="*/ 38 h 107"/>
                    <a:gd name="T44" fmla="*/ 62 w 157"/>
                    <a:gd name="T45" fmla="*/ 68 h 107"/>
                    <a:gd name="T46" fmla="*/ 62 w 157"/>
                    <a:gd name="T47" fmla="*/ 73 h 107"/>
                    <a:gd name="T48" fmla="*/ 51 w 157"/>
                    <a:gd name="T49" fmla="*/ 73 h 107"/>
                    <a:gd name="T50" fmla="*/ 51 w 157"/>
                    <a:gd name="T51" fmla="*/ 76 h 107"/>
                    <a:gd name="T52" fmla="*/ 76 w 157"/>
                    <a:gd name="T53" fmla="*/ 101 h 107"/>
                    <a:gd name="T54" fmla="*/ 38 w 157"/>
                    <a:gd name="T55" fmla="*/ 101 h 107"/>
                    <a:gd name="T56" fmla="*/ 11 w 157"/>
                    <a:gd name="T57" fmla="*/ 75 h 107"/>
                    <a:gd name="T58" fmla="*/ 29 w 157"/>
                    <a:gd name="T59" fmla="*/ 50 h 107"/>
                    <a:gd name="T60" fmla="*/ 28 w 157"/>
                    <a:gd name="T61" fmla="*/ 44 h 107"/>
                    <a:gd name="T62" fmla="*/ 51 w 157"/>
                    <a:gd name="T63" fmla="*/ 17 h 107"/>
                    <a:gd name="T64" fmla="*/ 75 w 157"/>
                    <a:gd name="T65" fmla="*/ 30 h 107"/>
                    <a:gd name="T66" fmla="*/ 98 w 157"/>
                    <a:gd name="T67" fmla="*/ 11 h 107"/>
                    <a:gd name="T68" fmla="*/ 128 w 157"/>
                    <a:gd name="T69" fmla="*/ 42 h 107"/>
                    <a:gd name="T70" fmla="*/ 127 w 157"/>
                    <a:gd name="T71" fmla="*/ 50 h 107"/>
                    <a:gd name="T72" fmla="*/ 147 w 157"/>
                    <a:gd name="T73" fmla="*/ 75 h 107"/>
                    <a:gd name="T74" fmla="*/ 120 w 157"/>
                    <a:gd name="T75" fmla="*/ 10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57" h="107">
                      <a:moveTo>
                        <a:pt x="135" y="47"/>
                      </a:moveTo>
                      <a:cubicBezTo>
                        <a:pt x="136" y="44"/>
                        <a:pt x="137" y="40"/>
                        <a:pt x="137" y="37"/>
                      </a:cubicBezTo>
                      <a:cubicBezTo>
                        <a:pt x="137" y="17"/>
                        <a:pt x="120" y="0"/>
                        <a:pt x="100" y="0"/>
                      </a:cubicBezTo>
                      <a:cubicBezTo>
                        <a:pt x="76" y="0"/>
                        <a:pt x="73" y="18"/>
                        <a:pt x="73" y="18"/>
                      </a:cubicBezTo>
                      <a:cubicBezTo>
                        <a:pt x="73" y="18"/>
                        <a:pt x="63" y="6"/>
                        <a:pt x="46" y="8"/>
                      </a:cubicBezTo>
                      <a:cubicBezTo>
                        <a:pt x="30" y="11"/>
                        <a:pt x="20" y="25"/>
                        <a:pt x="20" y="40"/>
                      </a:cubicBezTo>
                      <a:cubicBezTo>
                        <a:pt x="20" y="42"/>
                        <a:pt x="20" y="45"/>
                        <a:pt x="21" y="47"/>
                      </a:cubicBezTo>
                      <a:cubicBezTo>
                        <a:pt x="9" y="51"/>
                        <a:pt x="0" y="63"/>
                        <a:pt x="0" y="76"/>
                      </a:cubicBezTo>
                      <a:cubicBezTo>
                        <a:pt x="0" y="93"/>
                        <a:pt x="14" y="107"/>
                        <a:pt x="31" y="107"/>
                      </a:cubicBezTo>
                      <a:cubicBezTo>
                        <a:pt x="126" y="107"/>
                        <a:pt x="126" y="107"/>
                        <a:pt x="126" y="107"/>
                      </a:cubicBezTo>
                      <a:cubicBezTo>
                        <a:pt x="143" y="107"/>
                        <a:pt x="157" y="93"/>
                        <a:pt x="157" y="76"/>
                      </a:cubicBezTo>
                      <a:cubicBezTo>
                        <a:pt x="157" y="62"/>
                        <a:pt x="148" y="51"/>
                        <a:pt x="135" y="47"/>
                      </a:cubicBezTo>
                      <a:close/>
                      <a:moveTo>
                        <a:pt x="120" y="101"/>
                      </a:move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2" y="97"/>
                        <a:pt x="104" y="76"/>
                        <a:pt x="104" y="76"/>
                      </a:cubicBezTo>
                      <a:cubicBezTo>
                        <a:pt x="104" y="76"/>
                        <a:pt x="107" y="73"/>
                        <a:pt x="103" y="73"/>
                      </a:cubicBezTo>
                      <a:cubicBezTo>
                        <a:pt x="99" y="73"/>
                        <a:pt x="92" y="73"/>
                        <a:pt x="92" y="73"/>
                      </a:cubicBezTo>
                      <a:cubicBezTo>
                        <a:pt x="92" y="73"/>
                        <a:pt x="92" y="71"/>
                        <a:pt x="92" y="68"/>
                      </a:cubicBezTo>
                      <a:cubicBezTo>
                        <a:pt x="92" y="60"/>
                        <a:pt x="92" y="44"/>
                        <a:pt x="92" y="37"/>
                      </a:cubicBezTo>
                      <a:cubicBezTo>
                        <a:pt x="92" y="37"/>
                        <a:pt x="92" y="36"/>
                        <a:pt x="90" y="36"/>
                      </a:cubicBezTo>
                      <a:cubicBezTo>
                        <a:pt x="88" y="36"/>
                        <a:pt x="67" y="36"/>
                        <a:pt x="64" y="36"/>
                      </a:cubicBezTo>
                      <a:cubicBezTo>
                        <a:pt x="62" y="36"/>
                        <a:pt x="62" y="38"/>
                        <a:pt x="62" y="38"/>
                      </a:cubicBezTo>
                      <a:cubicBezTo>
                        <a:pt x="62" y="44"/>
                        <a:pt x="62" y="60"/>
                        <a:pt x="62" y="68"/>
                      </a:cubicBezTo>
                      <a:cubicBezTo>
                        <a:pt x="62" y="71"/>
                        <a:pt x="62" y="73"/>
                        <a:pt x="62" y="73"/>
                      </a:cubicBezTo>
                      <a:cubicBezTo>
                        <a:pt x="62" y="73"/>
                        <a:pt x="54" y="73"/>
                        <a:pt x="51" y="73"/>
                      </a:cubicBezTo>
                      <a:cubicBezTo>
                        <a:pt x="48" y="73"/>
                        <a:pt x="51" y="76"/>
                        <a:pt x="51" y="76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38" y="101"/>
                        <a:pt x="38" y="101"/>
                        <a:pt x="38" y="101"/>
                      </a:cubicBezTo>
                      <a:cubicBezTo>
                        <a:pt x="23" y="101"/>
                        <a:pt x="11" y="89"/>
                        <a:pt x="11" y="75"/>
                      </a:cubicBezTo>
                      <a:cubicBezTo>
                        <a:pt x="11" y="63"/>
                        <a:pt x="19" y="54"/>
                        <a:pt x="29" y="50"/>
                      </a:cubicBezTo>
                      <a:cubicBezTo>
                        <a:pt x="28" y="48"/>
                        <a:pt x="28" y="46"/>
                        <a:pt x="28" y="44"/>
                      </a:cubicBezTo>
                      <a:cubicBezTo>
                        <a:pt x="28" y="32"/>
                        <a:pt x="37" y="20"/>
                        <a:pt x="51" y="17"/>
                      </a:cubicBezTo>
                      <a:cubicBezTo>
                        <a:pt x="66" y="16"/>
                        <a:pt x="75" y="30"/>
                        <a:pt x="75" y="30"/>
                      </a:cubicBezTo>
                      <a:cubicBezTo>
                        <a:pt x="75" y="30"/>
                        <a:pt x="77" y="11"/>
                        <a:pt x="98" y="11"/>
                      </a:cubicBezTo>
                      <a:cubicBezTo>
                        <a:pt x="115" y="11"/>
                        <a:pt x="128" y="25"/>
                        <a:pt x="128" y="42"/>
                      </a:cubicBezTo>
                      <a:cubicBezTo>
                        <a:pt x="128" y="45"/>
                        <a:pt x="128" y="48"/>
                        <a:pt x="127" y="50"/>
                      </a:cubicBezTo>
                      <a:cubicBezTo>
                        <a:pt x="138" y="53"/>
                        <a:pt x="147" y="63"/>
                        <a:pt x="147" y="75"/>
                      </a:cubicBezTo>
                      <a:cubicBezTo>
                        <a:pt x="147" y="89"/>
                        <a:pt x="135" y="101"/>
                        <a:pt x="120" y="1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</p:grpSp>
        <p:sp>
          <p:nvSpPr>
            <p:cNvPr id="32" name="Freeform 27"/>
            <p:cNvSpPr>
              <a:spLocks noEditPoints="1"/>
            </p:cNvSpPr>
            <p:nvPr/>
          </p:nvSpPr>
          <p:spPr bwMode="auto">
            <a:xfrm>
              <a:off x="5371543" y="4629600"/>
              <a:ext cx="885844" cy="898577"/>
            </a:xfrm>
            <a:custGeom>
              <a:avLst/>
              <a:gdLst>
                <a:gd name="T0" fmla="*/ 12 w 206"/>
                <a:gd name="T1" fmla="*/ 157 h 208"/>
                <a:gd name="T2" fmla="*/ 52 w 206"/>
                <a:gd name="T3" fmla="*/ 157 h 208"/>
                <a:gd name="T4" fmla="*/ 61 w 206"/>
                <a:gd name="T5" fmla="*/ 157 h 208"/>
                <a:gd name="T6" fmla="*/ 97 w 206"/>
                <a:gd name="T7" fmla="*/ 157 h 208"/>
                <a:gd name="T8" fmla="*/ 106 w 206"/>
                <a:gd name="T9" fmla="*/ 157 h 208"/>
                <a:gd name="T10" fmla="*/ 143 w 206"/>
                <a:gd name="T11" fmla="*/ 157 h 208"/>
                <a:gd name="T12" fmla="*/ 152 w 206"/>
                <a:gd name="T13" fmla="*/ 157 h 208"/>
                <a:gd name="T14" fmla="*/ 192 w 206"/>
                <a:gd name="T15" fmla="*/ 157 h 208"/>
                <a:gd name="T16" fmla="*/ 153 w 206"/>
                <a:gd name="T17" fmla="*/ 148 h 208"/>
                <a:gd name="T18" fmla="*/ 157 w 206"/>
                <a:gd name="T19" fmla="*/ 125 h 208"/>
                <a:gd name="T20" fmla="*/ 18 w 206"/>
                <a:gd name="T21" fmla="*/ 108 h 208"/>
                <a:gd name="T22" fmla="*/ 0 w 206"/>
                <a:gd name="T23" fmla="*/ 127 h 208"/>
                <a:gd name="T24" fmla="*/ 50 w 206"/>
                <a:gd name="T25" fmla="*/ 148 h 208"/>
                <a:gd name="T26" fmla="*/ 97 w 206"/>
                <a:gd name="T27" fmla="*/ 108 h 208"/>
                <a:gd name="T28" fmla="*/ 59 w 206"/>
                <a:gd name="T29" fmla="*/ 148 h 208"/>
                <a:gd name="T30" fmla="*/ 97 w 206"/>
                <a:gd name="T31" fmla="*/ 108 h 208"/>
                <a:gd name="T32" fmla="*/ 106 w 206"/>
                <a:gd name="T33" fmla="*/ 108 h 208"/>
                <a:gd name="T34" fmla="*/ 145 w 206"/>
                <a:gd name="T35" fmla="*/ 148 h 208"/>
                <a:gd name="T36" fmla="*/ 139 w 206"/>
                <a:gd name="T37" fmla="*/ 143 h 208"/>
                <a:gd name="T38" fmla="*/ 134 w 206"/>
                <a:gd name="T39" fmla="*/ 142 h 208"/>
                <a:gd name="T40" fmla="*/ 206 w 206"/>
                <a:gd name="T41" fmla="*/ 108 h 208"/>
                <a:gd name="T42" fmla="*/ 170 w 206"/>
                <a:gd name="T43" fmla="*/ 114 h 208"/>
                <a:gd name="T44" fmla="*/ 192 w 206"/>
                <a:gd name="T45" fmla="*/ 147 h 208"/>
                <a:gd name="T46" fmla="*/ 196 w 206"/>
                <a:gd name="T47" fmla="*/ 148 h 208"/>
                <a:gd name="T48" fmla="*/ 50 w 206"/>
                <a:gd name="T49" fmla="*/ 60 h 208"/>
                <a:gd name="T50" fmla="*/ 18 w 206"/>
                <a:gd name="T51" fmla="*/ 100 h 208"/>
                <a:gd name="T52" fmla="*/ 50 w 206"/>
                <a:gd name="T53" fmla="*/ 60 h 208"/>
                <a:gd name="T54" fmla="*/ 59 w 206"/>
                <a:gd name="T55" fmla="*/ 60 h 208"/>
                <a:gd name="T56" fmla="*/ 97 w 206"/>
                <a:gd name="T57" fmla="*/ 100 h 208"/>
                <a:gd name="T58" fmla="*/ 112 w 206"/>
                <a:gd name="T59" fmla="*/ 60 h 208"/>
                <a:gd name="T60" fmla="*/ 106 w 206"/>
                <a:gd name="T61" fmla="*/ 100 h 208"/>
                <a:gd name="T62" fmla="*/ 112 w 206"/>
                <a:gd name="T63" fmla="*/ 60 h 208"/>
                <a:gd name="T64" fmla="*/ 126 w 206"/>
                <a:gd name="T65" fmla="*/ 60 h 208"/>
                <a:gd name="T66" fmla="*/ 145 w 206"/>
                <a:gd name="T67" fmla="*/ 60 h 208"/>
                <a:gd name="T68" fmla="*/ 153 w 206"/>
                <a:gd name="T69" fmla="*/ 60 h 208"/>
                <a:gd name="T70" fmla="*/ 194 w 206"/>
                <a:gd name="T71" fmla="*/ 95 h 208"/>
                <a:gd name="T72" fmla="*/ 206 w 206"/>
                <a:gd name="T73" fmla="*/ 100 h 208"/>
                <a:gd name="T74" fmla="*/ 76 w 206"/>
                <a:gd name="T75" fmla="*/ 3 h 208"/>
                <a:gd name="T76" fmla="*/ 18 w 206"/>
                <a:gd name="T77" fmla="*/ 51 h 208"/>
                <a:gd name="T78" fmla="*/ 76 w 206"/>
                <a:gd name="T79" fmla="*/ 3 h 208"/>
                <a:gd name="T80" fmla="*/ 152 w 206"/>
                <a:gd name="T81" fmla="*/ 51 h 208"/>
                <a:gd name="T82" fmla="*/ 127 w 206"/>
                <a:gd name="T83" fmla="*/ 3 h 208"/>
                <a:gd name="T84" fmla="*/ 61 w 206"/>
                <a:gd name="T85" fmla="*/ 51 h 208"/>
                <a:gd name="T86" fmla="*/ 97 w 206"/>
                <a:gd name="T87" fmla="*/ 0 h 208"/>
                <a:gd name="T88" fmla="*/ 106 w 206"/>
                <a:gd name="T89" fmla="*/ 51 h 208"/>
                <a:gd name="T90" fmla="*/ 106 w 206"/>
                <a:gd name="T9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6" h="208">
                  <a:moveTo>
                    <a:pt x="52" y="157"/>
                  </a:moveTo>
                  <a:cubicBezTo>
                    <a:pt x="12" y="157"/>
                    <a:pt x="12" y="157"/>
                    <a:pt x="12" y="157"/>
                  </a:cubicBezTo>
                  <a:cubicBezTo>
                    <a:pt x="25" y="180"/>
                    <a:pt x="49" y="198"/>
                    <a:pt x="76" y="205"/>
                  </a:cubicBezTo>
                  <a:cubicBezTo>
                    <a:pt x="65" y="195"/>
                    <a:pt x="57" y="178"/>
                    <a:pt x="52" y="157"/>
                  </a:cubicBezTo>
                  <a:moveTo>
                    <a:pt x="97" y="157"/>
                  </a:moveTo>
                  <a:cubicBezTo>
                    <a:pt x="61" y="157"/>
                    <a:pt x="61" y="157"/>
                    <a:pt x="61" y="157"/>
                  </a:cubicBezTo>
                  <a:cubicBezTo>
                    <a:pt x="68" y="185"/>
                    <a:pt x="82" y="205"/>
                    <a:pt x="97" y="208"/>
                  </a:cubicBezTo>
                  <a:cubicBezTo>
                    <a:pt x="97" y="157"/>
                    <a:pt x="97" y="157"/>
                    <a:pt x="97" y="157"/>
                  </a:cubicBezTo>
                  <a:moveTo>
                    <a:pt x="143" y="157"/>
                  </a:moveTo>
                  <a:cubicBezTo>
                    <a:pt x="106" y="157"/>
                    <a:pt x="106" y="157"/>
                    <a:pt x="106" y="157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22" y="205"/>
                    <a:pt x="135" y="185"/>
                    <a:pt x="143" y="157"/>
                  </a:cubicBezTo>
                  <a:moveTo>
                    <a:pt x="192" y="157"/>
                  </a:moveTo>
                  <a:cubicBezTo>
                    <a:pt x="152" y="157"/>
                    <a:pt x="152" y="157"/>
                    <a:pt x="152" y="157"/>
                  </a:cubicBezTo>
                  <a:cubicBezTo>
                    <a:pt x="146" y="178"/>
                    <a:pt x="138" y="195"/>
                    <a:pt x="127" y="205"/>
                  </a:cubicBezTo>
                  <a:cubicBezTo>
                    <a:pt x="155" y="198"/>
                    <a:pt x="178" y="180"/>
                    <a:pt x="192" y="157"/>
                  </a:cubicBezTo>
                  <a:moveTo>
                    <a:pt x="157" y="125"/>
                  </a:moveTo>
                  <a:cubicBezTo>
                    <a:pt x="156" y="133"/>
                    <a:pt x="155" y="141"/>
                    <a:pt x="153" y="148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57" y="125"/>
                    <a:pt x="157" y="125"/>
                    <a:pt x="157" y="125"/>
                  </a:cubicBezTo>
                  <a:moveTo>
                    <a:pt x="46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" y="134"/>
                    <a:pt x="4" y="141"/>
                    <a:pt x="7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7" y="136"/>
                    <a:pt x="46" y="122"/>
                    <a:pt x="46" y="108"/>
                  </a:cubicBezTo>
                  <a:moveTo>
                    <a:pt x="97" y="108"/>
                  </a:moveTo>
                  <a:cubicBezTo>
                    <a:pt x="54" y="108"/>
                    <a:pt x="54" y="108"/>
                    <a:pt x="54" y="108"/>
                  </a:cubicBezTo>
                  <a:cubicBezTo>
                    <a:pt x="54" y="122"/>
                    <a:pt x="56" y="136"/>
                    <a:pt x="59" y="148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08"/>
                    <a:pt x="97" y="108"/>
                    <a:pt x="97" y="108"/>
                  </a:cubicBezTo>
                  <a:moveTo>
                    <a:pt x="125" y="108"/>
                  </a:moveTo>
                  <a:cubicBezTo>
                    <a:pt x="106" y="108"/>
                    <a:pt x="106" y="108"/>
                    <a:pt x="106" y="108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6" y="142"/>
                    <a:pt x="147" y="135"/>
                    <a:pt x="148" y="129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4"/>
                    <a:pt x="137" y="145"/>
                    <a:pt x="136" y="145"/>
                  </a:cubicBezTo>
                  <a:cubicBezTo>
                    <a:pt x="135" y="145"/>
                    <a:pt x="134" y="144"/>
                    <a:pt x="134" y="142"/>
                  </a:cubicBezTo>
                  <a:cubicBezTo>
                    <a:pt x="125" y="108"/>
                    <a:pt x="125" y="108"/>
                    <a:pt x="125" y="108"/>
                  </a:cubicBezTo>
                  <a:moveTo>
                    <a:pt x="206" y="108"/>
                  </a:moveTo>
                  <a:cubicBezTo>
                    <a:pt x="171" y="108"/>
                    <a:pt x="171" y="108"/>
                    <a:pt x="171" y="108"/>
                  </a:cubicBezTo>
                  <a:cubicBezTo>
                    <a:pt x="169" y="109"/>
                    <a:pt x="168" y="112"/>
                    <a:pt x="170" y="114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4" y="142"/>
                    <a:pt x="194" y="145"/>
                    <a:pt x="192" y="147"/>
                  </a:cubicBezTo>
                  <a:cubicBezTo>
                    <a:pt x="192" y="147"/>
                    <a:pt x="192" y="148"/>
                    <a:pt x="191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202" y="136"/>
                    <a:pt x="205" y="122"/>
                    <a:pt x="206" y="108"/>
                  </a:cubicBezTo>
                  <a:moveTo>
                    <a:pt x="50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85"/>
                    <a:pt x="47" y="72"/>
                    <a:pt x="50" y="60"/>
                  </a:cubicBezTo>
                  <a:moveTo>
                    <a:pt x="97" y="60"/>
                  </a:moveTo>
                  <a:cubicBezTo>
                    <a:pt x="59" y="60"/>
                    <a:pt x="59" y="60"/>
                    <a:pt x="59" y="60"/>
                  </a:cubicBezTo>
                  <a:cubicBezTo>
                    <a:pt x="56" y="72"/>
                    <a:pt x="54" y="85"/>
                    <a:pt x="54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7" y="60"/>
                    <a:pt x="97" y="60"/>
                    <a:pt x="97" y="60"/>
                  </a:cubicBezTo>
                  <a:moveTo>
                    <a:pt x="112" y="60"/>
                  </a:moveTo>
                  <a:cubicBezTo>
                    <a:pt x="106" y="60"/>
                    <a:pt x="106" y="60"/>
                    <a:pt x="106" y="6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12" y="60"/>
                    <a:pt x="112" y="60"/>
                    <a:pt x="112" y="60"/>
                  </a:cubicBezTo>
                  <a:moveTo>
                    <a:pt x="145" y="60"/>
                  </a:moveTo>
                  <a:cubicBezTo>
                    <a:pt x="126" y="60"/>
                    <a:pt x="126" y="60"/>
                    <a:pt x="126" y="6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6" y="67"/>
                    <a:pt x="145" y="63"/>
                    <a:pt x="145" y="60"/>
                  </a:cubicBezTo>
                  <a:moveTo>
                    <a:pt x="196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4" y="65"/>
                    <a:pt x="155" y="70"/>
                    <a:pt x="156" y="75"/>
                  </a:cubicBezTo>
                  <a:cubicBezTo>
                    <a:pt x="194" y="95"/>
                    <a:pt x="194" y="95"/>
                    <a:pt x="194" y="95"/>
                  </a:cubicBezTo>
                  <a:cubicBezTo>
                    <a:pt x="196" y="96"/>
                    <a:pt x="196" y="98"/>
                    <a:pt x="194" y="100"/>
                  </a:cubicBezTo>
                  <a:cubicBezTo>
                    <a:pt x="206" y="100"/>
                    <a:pt x="206" y="100"/>
                    <a:pt x="206" y="100"/>
                  </a:cubicBezTo>
                  <a:cubicBezTo>
                    <a:pt x="205" y="85"/>
                    <a:pt x="202" y="72"/>
                    <a:pt x="196" y="60"/>
                  </a:cubicBezTo>
                  <a:moveTo>
                    <a:pt x="76" y="3"/>
                  </a:moveTo>
                  <a:cubicBezTo>
                    <a:pt x="52" y="9"/>
                    <a:pt x="32" y="23"/>
                    <a:pt x="18" y="4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7" y="30"/>
                    <a:pt x="65" y="13"/>
                    <a:pt x="76" y="3"/>
                  </a:cubicBezTo>
                  <a:moveTo>
                    <a:pt x="127" y="3"/>
                  </a:moveTo>
                  <a:cubicBezTo>
                    <a:pt x="138" y="13"/>
                    <a:pt x="146" y="30"/>
                    <a:pt x="152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78" y="27"/>
                    <a:pt x="155" y="10"/>
                    <a:pt x="127" y="3"/>
                  </a:cubicBezTo>
                  <a:moveTo>
                    <a:pt x="97" y="0"/>
                  </a:moveTo>
                  <a:cubicBezTo>
                    <a:pt x="82" y="3"/>
                    <a:pt x="68" y="23"/>
                    <a:pt x="61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106" y="0"/>
                  </a:moveTo>
                  <a:cubicBezTo>
                    <a:pt x="106" y="51"/>
                    <a:pt x="106" y="51"/>
                    <a:pt x="106" y="5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35" y="23"/>
                    <a:pt x="122" y="3"/>
                    <a:pt x="10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3855551" y="1086642"/>
              <a:ext cx="1098531" cy="1013167"/>
            </a:xfrm>
            <a:custGeom>
              <a:avLst/>
              <a:gdLst>
                <a:gd name="T0" fmla="*/ 0 w 160"/>
                <a:gd name="T1" fmla="*/ 73 h 159"/>
                <a:gd name="T2" fmla="*/ 10 w 160"/>
                <a:gd name="T3" fmla="*/ 95 h 159"/>
                <a:gd name="T4" fmla="*/ 23 w 160"/>
                <a:gd name="T5" fmla="*/ 99 h 159"/>
                <a:gd name="T6" fmla="*/ 25 w 160"/>
                <a:gd name="T7" fmla="*/ 112 h 159"/>
                <a:gd name="T8" fmla="*/ 19 w 160"/>
                <a:gd name="T9" fmla="*/ 131 h 159"/>
                <a:gd name="T10" fmla="*/ 35 w 160"/>
                <a:gd name="T11" fmla="*/ 143 h 159"/>
                <a:gd name="T12" fmla="*/ 47 w 160"/>
                <a:gd name="T13" fmla="*/ 135 h 159"/>
                <a:gd name="T14" fmla="*/ 54 w 160"/>
                <a:gd name="T15" fmla="*/ 134 h 159"/>
                <a:gd name="T16" fmla="*/ 64 w 160"/>
                <a:gd name="T17" fmla="*/ 142 h 159"/>
                <a:gd name="T18" fmla="*/ 74 w 160"/>
                <a:gd name="T19" fmla="*/ 159 h 159"/>
                <a:gd name="T20" fmla="*/ 96 w 160"/>
                <a:gd name="T21" fmla="*/ 149 h 159"/>
                <a:gd name="T22" fmla="*/ 100 w 160"/>
                <a:gd name="T23" fmla="*/ 137 h 159"/>
                <a:gd name="T24" fmla="*/ 109 w 160"/>
                <a:gd name="T25" fmla="*/ 133 h 159"/>
                <a:gd name="T26" fmla="*/ 118 w 160"/>
                <a:gd name="T27" fmla="*/ 140 h 159"/>
                <a:gd name="T28" fmla="*/ 132 w 160"/>
                <a:gd name="T29" fmla="*/ 140 h 159"/>
                <a:gd name="T30" fmla="*/ 141 w 160"/>
                <a:gd name="T31" fmla="*/ 118 h 159"/>
                <a:gd name="T32" fmla="*/ 135 w 160"/>
                <a:gd name="T33" fmla="*/ 106 h 159"/>
                <a:gd name="T34" fmla="*/ 143 w 160"/>
                <a:gd name="T35" fmla="*/ 95 h 159"/>
                <a:gd name="T36" fmla="*/ 160 w 160"/>
                <a:gd name="T37" fmla="*/ 86 h 159"/>
                <a:gd name="T38" fmla="*/ 150 w 160"/>
                <a:gd name="T39" fmla="*/ 63 h 159"/>
                <a:gd name="T40" fmla="*/ 137 w 160"/>
                <a:gd name="T41" fmla="*/ 59 h 159"/>
                <a:gd name="T42" fmla="*/ 136 w 160"/>
                <a:gd name="T43" fmla="*/ 47 h 159"/>
                <a:gd name="T44" fmla="*/ 144 w 160"/>
                <a:gd name="T45" fmla="*/ 34 h 159"/>
                <a:gd name="T46" fmla="*/ 132 w 160"/>
                <a:gd name="T47" fmla="*/ 19 h 159"/>
                <a:gd name="T48" fmla="*/ 118 w 160"/>
                <a:gd name="T49" fmla="*/ 19 h 159"/>
                <a:gd name="T50" fmla="*/ 109 w 160"/>
                <a:gd name="T51" fmla="*/ 25 h 159"/>
                <a:gd name="T52" fmla="*/ 100 w 160"/>
                <a:gd name="T53" fmla="*/ 22 h 159"/>
                <a:gd name="T54" fmla="*/ 96 w 160"/>
                <a:gd name="T55" fmla="*/ 9 h 159"/>
                <a:gd name="T56" fmla="*/ 74 w 160"/>
                <a:gd name="T57" fmla="*/ 0 h 159"/>
                <a:gd name="T58" fmla="*/ 64 w 160"/>
                <a:gd name="T59" fmla="*/ 17 h 159"/>
                <a:gd name="T60" fmla="*/ 54 w 160"/>
                <a:gd name="T61" fmla="*/ 25 h 159"/>
                <a:gd name="T62" fmla="*/ 47 w 160"/>
                <a:gd name="T63" fmla="*/ 24 h 159"/>
                <a:gd name="T64" fmla="*/ 35 w 160"/>
                <a:gd name="T65" fmla="*/ 16 h 159"/>
                <a:gd name="T66" fmla="*/ 19 w 160"/>
                <a:gd name="T67" fmla="*/ 27 h 159"/>
                <a:gd name="T68" fmla="*/ 25 w 160"/>
                <a:gd name="T69" fmla="*/ 47 h 159"/>
                <a:gd name="T70" fmla="*/ 23 w 160"/>
                <a:gd name="T71" fmla="*/ 59 h 159"/>
                <a:gd name="T72" fmla="*/ 10 w 160"/>
                <a:gd name="T73" fmla="*/ 63 h 159"/>
                <a:gd name="T74" fmla="*/ 80 w 160"/>
                <a:gd name="T75" fmla="*/ 51 h 159"/>
                <a:gd name="T76" fmla="*/ 80 w 160"/>
                <a:gd name="T77" fmla="*/ 10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9">
                  <a:moveTo>
                    <a:pt x="10" y="63"/>
                  </a:moveTo>
                  <a:cubicBezTo>
                    <a:pt x="5" y="63"/>
                    <a:pt x="0" y="68"/>
                    <a:pt x="0" y="7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5" y="95"/>
                    <a:pt x="10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0" y="95"/>
                    <a:pt x="22" y="97"/>
                    <a:pt x="23" y="99"/>
                  </a:cubicBezTo>
                  <a:cubicBezTo>
                    <a:pt x="24" y="102"/>
                    <a:pt x="25" y="104"/>
                    <a:pt x="26" y="106"/>
                  </a:cubicBezTo>
                  <a:cubicBezTo>
                    <a:pt x="27" y="108"/>
                    <a:pt x="26" y="111"/>
                    <a:pt x="25" y="11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6" y="121"/>
                    <a:pt x="16" y="128"/>
                    <a:pt x="19" y="131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30" y="142"/>
                    <a:pt x="32" y="143"/>
                    <a:pt x="35" y="143"/>
                  </a:cubicBezTo>
                  <a:cubicBezTo>
                    <a:pt x="38" y="143"/>
                    <a:pt x="40" y="142"/>
                    <a:pt x="42" y="140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4"/>
                    <a:pt x="50" y="133"/>
                    <a:pt x="51" y="133"/>
                  </a:cubicBezTo>
                  <a:cubicBezTo>
                    <a:pt x="52" y="133"/>
                    <a:pt x="53" y="134"/>
                    <a:pt x="54" y="134"/>
                  </a:cubicBezTo>
                  <a:cubicBezTo>
                    <a:pt x="56" y="135"/>
                    <a:pt x="58" y="136"/>
                    <a:pt x="60" y="137"/>
                  </a:cubicBezTo>
                  <a:cubicBezTo>
                    <a:pt x="62" y="137"/>
                    <a:pt x="64" y="140"/>
                    <a:pt x="64" y="142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55"/>
                    <a:pt x="69" y="159"/>
                    <a:pt x="74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92" y="159"/>
                    <a:pt x="96" y="155"/>
                    <a:pt x="96" y="149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0"/>
                    <a:pt x="98" y="137"/>
                    <a:pt x="100" y="137"/>
                  </a:cubicBezTo>
                  <a:cubicBezTo>
                    <a:pt x="102" y="136"/>
                    <a:pt x="104" y="135"/>
                    <a:pt x="106" y="134"/>
                  </a:cubicBezTo>
                  <a:cubicBezTo>
                    <a:pt x="107" y="134"/>
                    <a:pt x="108" y="133"/>
                    <a:pt x="109" y="133"/>
                  </a:cubicBezTo>
                  <a:cubicBezTo>
                    <a:pt x="111" y="133"/>
                    <a:pt x="112" y="134"/>
                    <a:pt x="113" y="135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42"/>
                    <a:pt x="123" y="143"/>
                    <a:pt x="125" y="143"/>
                  </a:cubicBezTo>
                  <a:cubicBezTo>
                    <a:pt x="128" y="143"/>
                    <a:pt x="130" y="142"/>
                    <a:pt x="132" y="14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5" y="128"/>
                    <a:pt x="145" y="121"/>
                    <a:pt x="141" y="118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4" y="111"/>
                    <a:pt x="134" y="108"/>
                    <a:pt x="135" y="106"/>
                  </a:cubicBezTo>
                  <a:cubicBezTo>
                    <a:pt x="136" y="104"/>
                    <a:pt x="137" y="102"/>
                    <a:pt x="137" y="99"/>
                  </a:cubicBezTo>
                  <a:cubicBezTo>
                    <a:pt x="138" y="97"/>
                    <a:pt x="140" y="95"/>
                    <a:pt x="143" y="95"/>
                  </a:cubicBezTo>
                  <a:cubicBezTo>
                    <a:pt x="150" y="95"/>
                    <a:pt x="150" y="95"/>
                    <a:pt x="150" y="95"/>
                  </a:cubicBezTo>
                  <a:cubicBezTo>
                    <a:pt x="156" y="95"/>
                    <a:pt x="160" y="91"/>
                    <a:pt x="160" y="86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0" y="68"/>
                    <a:pt x="156" y="63"/>
                    <a:pt x="150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0" y="63"/>
                    <a:pt x="138" y="62"/>
                    <a:pt x="137" y="59"/>
                  </a:cubicBezTo>
                  <a:cubicBezTo>
                    <a:pt x="137" y="57"/>
                    <a:pt x="136" y="55"/>
                    <a:pt x="135" y="53"/>
                  </a:cubicBezTo>
                  <a:cubicBezTo>
                    <a:pt x="134" y="51"/>
                    <a:pt x="134" y="48"/>
                    <a:pt x="136" y="47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3" y="39"/>
                    <a:pt x="144" y="37"/>
                    <a:pt x="144" y="34"/>
                  </a:cubicBezTo>
                  <a:cubicBezTo>
                    <a:pt x="144" y="32"/>
                    <a:pt x="143" y="29"/>
                    <a:pt x="141" y="27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0" y="17"/>
                    <a:pt x="128" y="16"/>
                    <a:pt x="125" y="16"/>
                  </a:cubicBezTo>
                  <a:cubicBezTo>
                    <a:pt x="123" y="16"/>
                    <a:pt x="120" y="17"/>
                    <a:pt x="118" y="19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1" y="25"/>
                    <a:pt x="109" y="25"/>
                  </a:cubicBezTo>
                  <a:cubicBezTo>
                    <a:pt x="108" y="25"/>
                    <a:pt x="107" y="25"/>
                    <a:pt x="106" y="25"/>
                  </a:cubicBezTo>
                  <a:cubicBezTo>
                    <a:pt x="104" y="24"/>
                    <a:pt x="102" y="23"/>
                    <a:pt x="100" y="22"/>
                  </a:cubicBezTo>
                  <a:cubicBezTo>
                    <a:pt x="98" y="21"/>
                    <a:pt x="96" y="19"/>
                    <a:pt x="96" y="1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2" y="0"/>
                    <a:pt x="8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0"/>
                    <a:pt x="64" y="4"/>
                    <a:pt x="64" y="9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8" y="23"/>
                    <a:pt x="56" y="24"/>
                    <a:pt x="54" y="25"/>
                  </a:cubicBezTo>
                  <a:cubicBezTo>
                    <a:pt x="53" y="25"/>
                    <a:pt x="52" y="25"/>
                    <a:pt x="51" y="25"/>
                  </a:cubicBezTo>
                  <a:cubicBezTo>
                    <a:pt x="50" y="25"/>
                    <a:pt x="48" y="25"/>
                    <a:pt x="47" y="24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7"/>
                    <a:pt x="38" y="16"/>
                    <a:pt x="35" y="16"/>
                  </a:cubicBezTo>
                  <a:cubicBezTo>
                    <a:pt x="32" y="16"/>
                    <a:pt x="30" y="17"/>
                    <a:pt x="28" y="1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1"/>
                    <a:pt x="16" y="37"/>
                    <a:pt x="19" y="41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7" y="51"/>
                    <a:pt x="26" y="53"/>
                  </a:cubicBezTo>
                  <a:cubicBezTo>
                    <a:pt x="25" y="55"/>
                    <a:pt x="24" y="57"/>
                    <a:pt x="23" y="59"/>
                  </a:cubicBezTo>
                  <a:cubicBezTo>
                    <a:pt x="22" y="62"/>
                    <a:pt x="20" y="63"/>
                    <a:pt x="18" y="63"/>
                  </a:cubicBezTo>
                  <a:lnTo>
                    <a:pt x="10" y="63"/>
                  </a:lnTo>
                  <a:close/>
                  <a:moveTo>
                    <a:pt x="52" y="79"/>
                  </a:moveTo>
                  <a:cubicBezTo>
                    <a:pt x="52" y="64"/>
                    <a:pt x="64" y="51"/>
                    <a:pt x="80" y="51"/>
                  </a:cubicBezTo>
                  <a:cubicBezTo>
                    <a:pt x="96" y="51"/>
                    <a:pt x="109" y="64"/>
                    <a:pt x="109" y="79"/>
                  </a:cubicBezTo>
                  <a:cubicBezTo>
                    <a:pt x="109" y="95"/>
                    <a:pt x="96" y="108"/>
                    <a:pt x="80" y="108"/>
                  </a:cubicBezTo>
                  <a:cubicBezTo>
                    <a:pt x="64" y="108"/>
                    <a:pt x="52" y="95"/>
                    <a:pt x="52" y="79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3535347" y="4886888"/>
              <a:ext cx="461519" cy="510168"/>
            </a:xfrm>
            <a:custGeom>
              <a:avLst/>
              <a:gdLst>
                <a:gd name="T0" fmla="*/ 13 w 83"/>
                <a:gd name="T1" fmla="*/ 55 h 83"/>
                <a:gd name="T2" fmla="*/ 10 w 83"/>
                <a:gd name="T3" fmla="*/ 59 h 83"/>
                <a:gd name="T4" fmla="*/ 14 w 83"/>
                <a:gd name="T5" fmla="*/ 73 h 83"/>
                <a:gd name="T6" fmla="*/ 24 w 83"/>
                <a:gd name="T7" fmla="*/ 73 h 83"/>
                <a:gd name="T8" fmla="*/ 27 w 83"/>
                <a:gd name="T9" fmla="*/ 70 h 83"/>
                <a:gd name="T10" fmla="*/ 31 w 83"/>
                <a:gd name="T11" fmla="*/ 71 h 83"/>
                <a:gd name="T12" fmla="*/ 32 w 83"/>
                <a:gd name="T13" fmla="*/ 76 h 83"/>
                <a:gd name="T14" fmla="*/ 45 w 83"/>
                <a:gd name="T15" fmla="*/ 83 h 83"/>
                <a:gd name="T16" fmla="*/ 51 w 83"/>
                <a:gd name="T17" fmla="*/ 72 h 83"/>
                <a:gd name="T18" fmla="*/ 55 w 83"/>
                <a:gd name="T19" fmla="*/ 70 h 83"/>
                <a:gd name="T20" fmla="*/ 57 w 83"/>
                <a:gd name="T21" fmla="*/ 70 h 83"/>
                <a:gd name="T22" fmla="*/ 64 w 83"/>
                <a:gd name="T23" fmla="*/ 75 h 83"/>
                <a:gd name="T24" fmla="*/ 73 w 83"/>
                <a:gd name="T25" fmla="*/ 68 h 83"/>
                <a:gd name="T26" fmla="*/ 73 w 83"/>
                <a:gd name="T27" fmla="*/ 59 h 83"/>
                <a:gd name="T28" fmla="*/ 70 w 83"/>
                <a:gd name="T29" fmla="*/ 55 h 83"/>
                <a:gd name="T30" fmla="*/ 73 w 83"/>
                <a:gd name="T31" fmla="*/ 51 h 83"/>
                <a:gd name="T32" fmla="*/ 83 w 83"/>
                <a:gd name="T33" fmla="*/ 44 h 83"/>
                <a:gd name="T34" fmla="*/ 76 w 83"/>
                <a:gd name="T35" fmla="*/ 31 h 83"/>
                <a:gd name="T36" fmla="*/ 72 w 83"/>
                <a:gd name="T37" fmla="*/ 31 h 83"/>
                <a:gd name="T38" fmla="*/ 70 w 83"/>
                <a:gd name="T39" fmla="*/ 26 h 83"/>
                <a:gd name="T40" fmla="*/ 73 w 83"/>
                <a:gd name="T41" fmla="*/ 14 h 83"/>
                <a:gd name="T42" fmla="*/ 64 w 83"/>
                <a:gd name="T43" fmla="*/ 8 h 83"/>
                <a:gd name="T44" fmla="*/ 57 w 83"/>
                <a:gd name="T45" fmla="*/ 12 h 83"/>
                <a:gd name="T46" fmla="*/ 55 w 83"/>
                <a:gd name="T47" fmla="*/ 12 h 83"/>
                <a:gd name="T48" fmla="*/ 51 w 83"/>
                <a:gd name="T49" fmla="*/ 10 h 83"/>
                <a:gd name="T50" fmla="*/ 45 w 83"/>
                <a:gd name="T51" fmla="*/ 0 h 83"/>
                <a:gd name="T52" fmla="*/ 32 w 83"/>
                <a:gd name="T53" fmla="*/ 6 h 83"/>
                <a:gd name="T54" fmla="*/ 31 w 83"/>
                <a:gd name="T55" fmla="*/ 11 h 83"/>
                <a:gd name="T56" fmla="*/ 27 w 83"/>
                <a:gd name="T57" fmla="*/ 12 h 83"/>
                <a:gd name="T58" fmla="*/ 24 w 83"/>
                <a:gd name="T59" fmla="*/ 10 h 83"/>
                <a:gd name="T60" fmla="*/ 14 w 83"/>
                <a:gd name="T61" fmla="*/ 10 h 83"/>
                <a:gd name="T62" fmla="*/ 10 w 83"/>
                <a:gd name="T63" fmla="*/ 23 h 83"/>
                <a:gd name="T64" fmla="*/ 13 w 83"/>
                <a:gd name="T65" fmla="*/ 27 h 83"/>
                <a:gd name="T66" fmla="*/ 10 w 83"/>
                <a:gd name="T67" fmla="*/ 31 h 83"/>
                <a:gd name="T68" fmla="*/ 0 w 83"/>
                <a:gd name="T69" fmla="*/ 38 h 83"/>
                <a:gd name="T70" fmla="*/ 6 w 83"/>
                <a:gd name="T71" fmla="*/ 51 h 83"/>
                <a:gd name="T72" fmla="*/ 11 w 83"/>
                <a:gd name="T73" fmla="*/ 52 h 83"/>
                <a:gd name="T74" fmla="*/ 41 w 83"/>
                <a:gd name="T75" fmla="*/ 28 h 83"/>
                <a:gd name="T76" fmla="*/ 41 w 83"/>
                <a:gd name="T77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83">
                  <a:moveTo>
                    <a:pt x="11" y="52"/>
                  </a:moveTo>
                  <a:cubicBezTo>
                    <a:pt x="12" y="53"/>
                    <a:pt x="12" y="54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7" y="62"/>
                    <a:pt x="7" y="66"/>
                    <a:pt x="10" y="68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4"/>
                    <a:pt x="17" y="75"/>
                    <a:pt x="19" y="75"/>
                  </a:cubicBezTo>
                  <a:cubicBezTo>
                    <a:pt x="21" y="75"/>
                    <a:pt x="22" y="74"/>
                    <a:pt x="24" y="73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7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0"/>
                    <a:pt x="30" y="71"/>
                    <a:pt x="31" y="71"/>
                  </a:cubicBezTo>
                  <a:cubicBezTo>
                    <a:pt x="31" y="71"/>
                    <a:pt x="32" y="72"/>
                    <a:pt x="32" y="72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80"/>
                    <a:pt x="35" y="83"/>
                    <a:pt x="38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3"/>
                    <a:pt x="51" y="80"/>
                    <a:pt x="51" y="76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3" y="71"/>
                    <a:pt x="54" y="70"/>
                    <a:pt x="55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1" y="74"/>
                    <a:pt x="62" y="75"/>
                    <a:pt x="64" y="75"/>
                  </a:cubicBezTo>
                  <a:cubicBezTo>
                    <a:pt x="66" y="75"/>
                    <a:pt x="67" y="74"/>
                    <a:pt x="69" y="73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4" y="67"/>
                    <a:pt x="75" y="65"/>
                    <a:pt x="75" y="64"/>
                  </a:cubicBezTo>
                  <a:cubicBezTo>
                    <a:pt x="75" y="62"/>
                    <a:pt x="74" y="60"/>
                    <a:pt x="73" y="59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0" y="56"/>
                    <a:pt x="70" y="55"/>
                    <a:pt x="70" y="55"/>
                  </a:cubicBezTo>
                  <a:cubicBezTo>
                    <a:pt x="71" y="54"/>
                    <a:pt x="71" y="53"/>
                    <a:pt x="72" y="52"/>
                  </a:cubicBezTo>
                  <a:cubicBezTo>
                    <a:pt x="72" y="51"/>
                    <a:pt x="72" y="51"/>
                    <a:pt x="73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0" y="51"/>
                    <a:pt x="83" y="48"/>
                    <a:pt x="83" y="4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4"/>
                    <a:pt x="80" y="31"/>
                    <a:pt x="76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29"/>
                    <a:pt x="71" y="28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6" y="21"/>
                    <a:pt x="76" y="16"/>
                    <a:pt x="73" y="1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7" y="8"/>
                    <a:pt x="66" y="8"/>
                    <a:pt x="64" y="8"/>
                  </a:cubicBezTo>
                  <a:cubicBezTo>
                    <a:pt x="62" y="8"/>
                    <a:pt x="61" y="8"/>
                    <a:pt x="59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3" y="11"/>
                    <a:pt x="52" y="11"/>
                  </a:cubicBezTo>
                  <a:cubicBezTo>
                    <a:pt x="52" y="11"/>
                    <a:pt x="51" y="10"/>
                    <a:pt x="51" y="1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3"/>
                    <a:pt x="48" y="0"/>
                    <a:pt x="4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2" y="3"/>
                    <a:pt x="32" y="6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1" y="11"/>
                    <a:pt x="31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17" y="8"/>
                    <a:pt x="16" y="8"/>
                    <a:pt x="14" y="1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6"/>
                    <a:pt x="7" y="21"/>
                    <a:pt x="10" y="23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2" y="28"/>
                    <a:pt x="12" y="29"/>
                    <a:pt x="11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1"/>
                    <a:pt x="6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1" y="52"/>
                  </a:cubicBezTo>
                  <a:close/>
                  <a:moveTo>
                    <a:pt x="29" y="41"/>
                  </a:moveTo>
                  <a:cubicBezTo>
                    <a:pt x="29" y="34"/>
                    <a:pt x="34" y="28"/>
                    <a:pt x="41" y="28"/>
                  </a:cubicBezTo>
                  <a:cubicBezTo>
                    <a:pt x="48" y="28"/>
                    <a:pt x="54" y="34"/>
                    <a:pt x="54" y="41"/>
                  </a:cubicBezTo>
                  <a:cubicBezTo>
                    <a:pt x="54" y="48"/>
                    <a:pt x="48" y="54"/>
                    <a:pt x="41" y="54"/>
                  </a:cubicBezTo>
                  <a:cubicBezTo>
                    <a:pt x="34" y="54"/>
                    <a:pt x="29" y="48"/>
                    <a:pt x="29" y="4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2914681" y="1634992"/>
              <a:ext cx="621183" cy="592991"/>
              <a:chOff x="2193926" y="1490663"/>
              <a:chExt cx="542132" cy="517528"/>
            </a:xfrm>
            <a:solidFill>
              <a:srgbClr val="F1F1F1"/>
            </a:solidFill>
          </p:grpSpPr>
          <p:sp>
            <p:nvSpPr>
              <p:cNvPr id="36" name="Freeform 114"/>
              <p:cNvSpPr>
                <a:spLocks/>
              </p:cNvSpPr>
              <p:nvPr/>
            </p:nvSpPr>
            <p:spPr bwMode="auto">
              <a:xfrm>
                <a:off x="2193926" y="1490663"/>
                <a:ext cx="255588" cy="328613"/>
              </a:xfrm>
              <a:custGeom>
                <a:avLst/>
                <a:gdLst>
                  <a:gd name="T0" fmla="*/ 68 w 68"/>
                  <a:gd name="T1" fmla="*/ 66 h 87"/>
                  <a:gd name="T2" fmla="*/ 68 w 68"/>
                  <a:gd name="T3" fmla="*/ 0 h 87"/>
                  <a:gd name="T4" fmla="*/ 49 w 68"/>
                  <a:gd name="T5" fmla="*/ 3 h 87"/>
                  <a:gd name="T6" fmla="*/ 10 w 68"/>
                  <a:gd name="T7" fmla="*/ 37 h 87"/>
                  <a:gd name="T8" fmla="*/ 5 w 68"/>
                  <a:gd name="T9" fmla="*/ 87 h 87"/>
                  <a:gd name="T10" fmla="*/ 68 w 68"/>
                  <a:gd name="T1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7">
                    <a:moveTo>
                      <a:pt x="68" y="66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6" y="1"/>
                      <a:pt x="49" y="3"/>
                    </a:cubicBezTo>
                    <a:cubicBezTo>
                      <a:pt x="32" y="9"/>
                      <a:pt x="18" y="21"/>
                      <a:pt x="10" y="37"/>
                    </a:cubicBezTo>
                    <a:cubicBezTo>
                      <a:pt x="2" y="52"/>
                      <a:pt x="0" y="70"/>
                      <a:pt x="5" y="87"/>
                    </a:cubicBezTo>
                    <a:lnTo>
                      <a:pt x="68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15"/>
              <p:cNvSpPr>
                <a:spLocks/>
              </p:cNvSpPr>
              <p:nvPr/>
            </p:nvSpPr>
            <p:spPr bwMode="auto">
              <a:xfrm>
                <a:off x="2216151" y="1758953"/>
                <a:ext cx="481013" cy="249238"/>
              </a:xfrm>
              <a:custGeom>
                <a:avLst/>
                <a:gdLst>
                  <a:gd name="T0" fmla="*/ 94 w 128"/>
                  <a:gd name="T1" fmla="*/ 10 h 66"/>
                  <a:gd name="T2" fmla="*/ 64 w 128"/>
                  <a:gd name="T3" fmla="*/ 0 h 66"/>
                  <a:gd name="T4" fmla="*/ 0 w 128"/>
                  <a:gd name="T5" fmla="*/ 21 h 66"/>
                  <a:gd name="T6" fmla="*/ 43 w 128"/>
                  <a:gd name="T7" fmla="*/ 63 h 66"/>
                  <a:gd name="T8" fmla="*/ 64 w 128"/>
                  <a:gd name="T9" fmla="*/ 66 h 66"/>
                  <a:gd name="T10" fmla="*/ 128 w 128"/>
                  <a:gd name="T11" fmla="*/ 21 h 66"/>
                  <a:gd name="T12" fmla="*/ 94 w 128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94" y="1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42"/>
                      <a:pt x="22" y="56"/>
                      <a:pt x="43" y="63"/>
                    </a:cubicBezTo>
                    <a:cubicBezTo>
                      <a:pt x="50" y="65"/>
                      <a:pt x="57" y="66"/>
                      <a:pt x="64" y="66"/>
                    </a:cubicBezTo>
                    <a:cubicBezTo>
                      <a:pt x="93" y="66"/>
                      <a:pt x="118" y="48"/>
                      <a:pt x="128" y="21"/>
                    </a:cubicBezTo>
                    <a:lnTo>
                      <a:pt x="9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16"/>
              <p:cNvSpPr>
                <a:spLocks/>
              </p:cNvSpPr>
              <p:nvPr/>
            </p:nvSpPr>
            <p:spPr bwMode="auto">
              <a:xfrm>
                <a:off x="2472533" y="1548608"/>
                <a:ext cx="263525" cy="274638"/>
              </a:xfrm>
              <a:custGeom>
                <a:avLst/>
                <a:gdLst>
                  <a:gd name="T0" fmla="*/ 38 w 70"/>
                  <a:gd name="T1" fmla="*/ 0 h 73"/>
                  <a:gd name="T2" fmla="*/ 0 w 70"/>
                  <a:gd name="T3" fmla="*/ 53 h 73"/>
                  <a:gd name="T4" fmla="*/ 62 w 70"/>
                  <a:gd name="T5" fmla="*/ 73 h 73"/>
                  <a:gd name="T6" fmla="*/ 38 w 70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3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0" y="45"/>
                      <a:pt x="61" y="17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17"/>
              <p:cNvSpPr>
                <a:spLocks/>
              </p:cNvSpPr>
              <p:nvPr/>
            </p:nvSpPr>
            <p:spPr bwMode="auto">
              <a:xfrm>
                <a:off x="2465388" y="1490663"/>
                <a:ext cx="134938" cy="234950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12 h 62"/>
                  <a:gd name="T4" fmla="*/ 0 w 36"/>
                  <a:gd name="T5" fmla="*/ 0 h 62"/>
                  <a:gd name="T6" fmla="*/ 0 w 3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25" y="4"/>
                      <a:pt x="13" y="0"/>
                      <a:pt x="0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1435560" y="4205778"/>
              <a:ext cx="680299" cy="683937"/>
              <a:chOff x="1135063" y="2546351"/>
              <a:chExt cx="593725" cy="596900"/>
            </a:xfrm>
            <a:solidFill>
              <a:srgbClr val="F1F1F1"/>
            </a:solidFill>
          </p:grpSpPr>
          <p:sp>
            <p:nvSpPr>
              <p:cNvPr id="41" name="Oval 118"/>
              <p:cNvSpPr>
                <a:spLocks noChangeArrowheads="1"/>
              </p:cNvSpPr>
              <p:nvPr/>
            </p:nvSpPr>
            <p:spPr bwMode="auto">
              <a:xfrm>
                <a:off x="1135063" y="2546351"/>
                <a:ext cx="593725" cy="5969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19"/>
              <p:cNvSpPr>
                <a:spLocks/>
              </p:cNvSpPr>
              <p:nvPr/>
            </p:nvSpPr>
            <p:spPr bwMode="auto">
              <a:xfrm>
                <a:off x="1277938" y="2671763"/>
                <a:ext cx="338138" cy="339725"/>
              </a:xfrm>
              <a:custGeom>
                <a:avLst/>
                <a:gdLst>
                  <a:gd name="T0" fmla="*/ 213 w 213"/>
                  <a:gd name="T1" fmla="*/ 199 h 214"/>
                  <a:gd name="T2" fmla="*/ 213 w 213"/>
                  <a:gd name="T3" fmla="*/ 214 h 214"/>
                  <a:gd name="T4" fmla="*/ 0 w 213"/>
                  <a:gd name="T5" fmla="*/ 214 h 214"/>
                  <a:gd name="T6" fmla="*/ 0 w 213"/>
                  <a:gd name="T7" fmla="*/ 0 h 214"/>
                  <a:gd name="T8" fmla="*/ 14 w 213"/>
                  <a:gd name="T9" fmla="*/ 0 h 214"/>
                  <a:gd name="T10" fmla="*/ 14 w 213"/>
                  <a:gd name="T11" fmla="*/ 199 h 214"/>
                  <a:gd name="T12" fmla="*/ 213 w 213"/>
                  <a:gd name="T13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4">
                    <a:moveTo>
                      <a:pt x="213" y="199"/>
                    </a:moveTo>
                    <a:lnTo>
                      <a:pt x="213" y="214"/>
                    </a:lnTo>
                    <a:lnTo>
                      <a:pt x="0" y="214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199"/>
                    </a:lnTo>
                    <a:lnTo>
                      <a:pt x="213" y="1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20"/>
              <p:cNvSpPr>
                <a:spLocks/>
              </p:cNvSpPr>
              <p:nvPr/>
            </p:nvSpPr>
            <p:spPr bwMode="auto">
              <a:xfrm>
                <a:off x="1333501" y="2693988"/>
                <a:ext cx="236538" cy="177800"/>
              </a:xfrm>
              <a:custGeom>
                <a:avLst/>
                <a:gdLst>
                  <a:gd name="T0" fmla="*/ 60 w 149"/>
                  <a:gd name="T1" fmla="*/ 59 h 112"/>
                  <a:gd name="T2" fmla="*/ 114 w 149"/>
                  <a:gd name="T3" fmla="*/ 74 h 112"/>
                  <a:gd name="T4" fmla="*/ 133 w 149"/>
                  <a:gd name="T5" fmla="*/ 43 h 112"/>
                  <a:gd name="T6" fmla="*/ 149 w 149"/>
                  <a:gd name="T7" fmla="*/ 52 h 112"/>
                  <a:gd name="T8" fmla="*/ 149 w 149"/>
                  <a:gd name="T9" fmla="*/ 0 h 112"/>
                  <a:gd name="T10" fmla="*/ 105 w 149"/>
                  <a:gd name="T11" fmla="*/ 26 h 112"/>
                  <a:gd name="T12" fmla="*/ 121 w 149"/>
                  <a:gd name="T13" fmla="*/ 36 h 112"/>
                  <a:gd name="T14" fmla="*/ 107 w 149"/>
                  <a:gd name="T15" fmla="*/ 59 h 112"/>
                  <a:gd name="T16" fmla="*/ 55 w 149"/>
                  <a:gd name="T17" fmla="*/ 45 h 112"/>
                  <a:gd name="T18" fmla="*/ 0 w 149"/>
                  <a:gd name="T19" fmla="*/ 102 h 112"/>
                  <a:gd name="T20" fmla="*/ 10 w 149"/>
                  <a:gd name="T21" fmla="*/ 112 h 112"/>
                  <a:gd name="T22" fmla="*/ 60 w 149"/>
                  <a:gd name="T23" fmla="*/ 5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9" h="112">
                    <a:moveTo>
                      <a:pt x="60" y="59"/>
                    </a:moveTo>
                    <a:lnTo>
                      <a:pt x="114" y="74"/>
                    </a:lnTo>
                    <a:lnTo>
                      <a:pt x="133" y="43"/>
                    </a:lnTo>
                    <a:lnTo>
                      <a:pt x="149" y="52"/>
                    </a:lnTo>
                    <a:lnTo>
                      <a:pt x="149" y="0"/>
                    </a:lnTo>
                    <a:lnTo>
                      <a:pt x="105" y="26"/>
                    </a:lnTo>
                    <a:lnTo>
                      <a:pt x="121" y="36"/>
                    </a:lnTo>
                    <a:lnTo>
                      <a:pt x="107" y="59"/>
                    </a:lnTo>
                    <a:lnTo>
                      <a:pt x="55" y="45"/>
                    </a:lnTo>
                    <a:lnTo>
                      <a:pt x="0" y="102"/>
                    </a:lnTo>
                    <a:lnTo>
                      <a:pt x="10" y="112"/>
                    </a:lnTo>
                    <a:lnTo>
                      <a:pt x="60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21"/>
              <p:cNvSpPr>
                <a:spLocks/>
              </p:cNvSpPr>
              <p:nvPr/>
            </p:nvSpPr>
            <p:spPr bwMode="auto">
              <a:xfrm>
                <a:off x="1404938" y="2814638"/>
                <a:ext cx="41275" cy="153988"/>
              </a:xfrm>
              <a:custGeom>
                <a:avLst/>
                <a:gdLst>
                  <a:gd name="T0" fmla="*/ 0 w 26"/>
                  <a:gd name="T1" fmla="*/ 97 h 97"/>
                  <a:gd name="T2" fmla="*/ 26 w 26"/>
                  <a:gd name="T3" fmla="*/ 97 h 97"/>
                  <a:gd name="T4" fmla="*/ 26 w 26"/>
                  <a:gd name="T5" fmla="*/ 0 h 97"/>
                  <a:gd name="T6" fmla="*/ 19 w 26"/>
                  <a:gd name="T7" fmla="*/ 0 h 97"/>
                  <a:gd name="T8" fmla="*/ 0 w 26"/>
                  <a:gd name="T9" fmla="*/ 19 h 97"/>
                  <a:gd name="T10" fmla="*/ 0 w 26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97">
                    <a:moveTo>
                      <a:pt x="0" y="97"/>
                    </a:moveTo>
                    <a:lnTo>
                      <a:pt x="26" y="97"/>
                    </a:lnTo>
                    <a:lnTo>
                      <a:pt x="26" y="0"/>
                    </a:lnTo>
                    <a:lnTo>
                      <a:pt x="19" y="0"/>
                    </a:lnTo>
                    <a:lnTo>
                      <a:pt x="0" y="19"/>
                    </a:lnTo>
                    <a:lnTo>
                      <a:pt x="0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22"/>
              <p:cNvSpPr>
                <a:spLocks/>
              </p:cNvSpPr>
              <p:nvPr/>
            </p:nvSpPr>
            <p:spPr bwMode="auto">
              <a:xfrm>
                <a:off x="1341438" y="2863851"/>
                <a:ext cx="41275" cy="104775"/>
              </a:xfrm>
              <a:custGeom>
                <a:avLst/>
                <a:gdLst>
                  <a:gd name="T0" fmla="*/ 0 w 26"/>
                  <a:gd name="T1" fmla="*/ 19 h 66"/>
                  <a:gd name="T2" fmla="*/ 0 w 26"/>
                  <a:gd name="T3" fmla="*/ 66 h 66"/>
                  <a:gd name="T4" fmla="*/ 26 w 26"/>
                  <a:gd name="T5" fmla="*/ 66 h 66"/>
                  <a:gd name="T6" fmla="*/ 26 w 26"/>
                  <a:gd name="T7" fmla="*/ 0 h 66"/>
                  <a:gd name="T8" fmla="*/ 5 w 26"/>
                  <a:gd name="T9" fmla="*/ 24 h 66"/>
                  <a:gd name="T10" fmla="*/ 0 w 26"/>
                  <a:gd name="T11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6">
                    <a:moveTo>
                      <a:pt x="0" y="19"/>
                    </a:moveTo>
                    <a:lnTo>
                      <a:pt x="0" y="66"/>
                    </a:lnTo>
                    <a:lnTo>
                      <a:pt x="26" y="66"/>
                    </a:lnTo>
                    <a:lnTo>
                      <a:pt x="26" y="0"/>
                    </a:lnTo>
                    <a:lnTo>
                      <a:pt x="5" y="24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123"/>
              <p:cNvSpPr>
                <a:spLocks/>
              </p:cNvSpPr>
              <p:nvPr/>
            </p:nvSpPr>
            <p:spPr bwMode="auto">
              <a:xfrm>
                <a:off x="1528763" y="2792413"/>
                <a:ext cx="41275" cy="176213"/>
              </a:xfrm>
              <a:custGeom>
                <a:avLst/>
                <a:gdLst>
                  <a:gd name="T0" fmla="*/ 0 w 26"/>
                  <a:gd name="T1" fmla="*/ 21 h 111"/>
                  <a:gd name="T2" fmla="*/ 0 w 26"/>
                  <a:gd name="T3" fmla="*/ 111 h 111"/>
                  <a:gd name="T4" fmla="*/ 26 w 26"/>
                  <a:gd name="T5" fmla="*/ 111 h 111"/>
                  <a:gd name="T6" fmla="*/ 26 w 26"/>
                  <a:gd name="T7" fmla="*/ 7 h 111"/>
                  <a:gd name="T8" fmla="*/ 15 w 26"/>
                  <a:gd name="T9" fmla="*/ 0 h 111"/>
                  <a:gd name="T10" fmla="*/ 0 w 26"/>
                  <a:gd name="T11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1">
                    <a:moveTo>
                      <a:pt x="0" y="21"/>
                    </a:moveTo>
                    <a:lnTo>
                      <a:pt x="0" y="111"/>
                    </a:lnTo>
                    <a:lnTo>
                      <a:pt x="26" y="111"/>
                    </a:lnTo>
                    <a:lnTo>
                      <a:pt x="26" y="7"/>
                    </a:lnTo>
                    <a:lnTo>
                      <a:pt x="15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24"/>
              <p:cNvSpPr>
                <a:spLocks/>
              </p:cNvSpPr>
              <p:nvPr/>
            </p:nvSpPr>
            <p:spPr bwMode="auto">
              <a:xfrm>
                <a:off x="1465263" y="2822576"/>
                <a:ext cx="46038" cy="146050"/>
              </a:xfrm>
              <a:custGeom>
                <a:avLst/>
                <a:gdLst>
                  <a:gd name="T0" fmla="*/ 29 w 29"/>
                  <a:gd name="T1" fmla="*/ 92 h 92"/>
                  <a:gd name="T2" fmla="*/ 29 w 29"/>
                  <a:gd name="T3" fmla="*/ 7 h 92"/>
                  <a:gd name="T4" fmla="*/ 0 w 29"/>
                  <a:gd name="T5" fmla="*/ 0 h 92"/>
                  <a:gd name="T6" fmla="*/ 0 w 29"/>
                  <a:gd name="T7" fmla="*/ 92 h 92"/>
                  <a:gd name="T8" fmla="*/ 29 w 29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2">
                    <a:moveTo>
                      <a:pt x="29" y="92"/>
                    </a:moveTo>
                    <a:lnTo>
                      <a:pt x="29" y="7"/>
                    </a:lnTo>
                    <a:lnTo>
                      <a:pt x="0" y="0"/>
                    </a:lnTo>
                    <a:lnTo>
                      <a:pt x="0" y="92"/>
                    </a:lnTo>
                    <a:lnTo>
                      <a:pt x="29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4317729" y="4865849"/>
              <a:ext cx="554495" cy="562066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2125829" y="4796435"/>
              <a:ext cx="1098531" cy="1013167"/>
            </a:xfrm>
            <a:custGeom>
              <a:avLst/>
              <a:gdLst>
                <a:gd name="T0" fmla="*/ 0 w 160"/>
                <a:gd name="T1" fmla="*/ 73 h 159"/>
                <a:gd name="T2" fmla="*/ 10 w 160"/>
                <a:gd name="T3" fmla="*/ 95 h 159"/>
                <a:gd name="T4" fmla="*/ 23 w 160"/>
                <a:gd name="T5" fmla="*/ 99 h 159"/>
                <a:gd name="T6" fmla="*/ 25 w 160"/>
                <a:gd name="T7" fmla="*/ 112 h 159"/>
                <a:gd name="T8" fmla="*/ 19 w 160"/>
                <a:gd name="T9" fmla="*/ 131 h 159"/>
                <a:gd name="T10" fmla="*/ 35 w 160"/>
                <a:gd name="T11" fmla="*/ 143 h 159"/>
                <a:gd name="T12" fmla="*/ 47 w 160"/>
                <a:gd name="T13" fmla="*/ 135 h 159"/>
                <a:gd name="T14" fmla="*/ 54 w 160"/>
                <a:gd name="T15" fmla="*/ 134 h 159"/>
                <a:gd name="T16" fmla="*/ 64 w 160"/>
                <a:gd name="T17" fmla="*/ 142 h 159"/>
                <a:gd name="T18" fmla="*/ 74 w 160"/>
                <a:gd name="T19" fmla="*/ 159 h 159"/>
                <a:gd name="T20" fmla="*/ 96 w 160"/>
                <a:gd name="T21" fmla="*/ 149 h 159"/>
                <a:gd name="T22" fmla="*/ 100 w 160"/>
                <a:gd name="T23" fmla="*/ 137 h 159"/>
                <a:gd name="T24" fmla="*/ 109 w 160"/>
                <a:gd name="T25" fmla="*/ 133 h 159"/>
                <a:gd name="T26" fmla="*/ 118 w 160"/>
                <a:gd name="T27" fmla="*/ 140 h 159"/>
                <a:gd name="T28" fmla="*/ 132 w 160"/>
                <a:gd name="T29" fmla="*/ 140 h 159"/>
                <a:gd name="T30" fmla="*/ 141 w 160"/>
                <a:gd name="T31" fmla="*/ 118 h 159"/>
                <a:gd name="T32" fmla="*/ 135 w 160"/>
                <a:gd name="T33" fmla="*/ 106 h 159"/>
                <a:gd name="T34" fmla="*/ 143 w 160"/>
                <a:gd name="T35" fmla="*/ 95 h 159"/>
                <a:gd name="T36" fmla="*/ 160 w 160"/>
                <a:gd name="T37" fmla="*/ 86 h 159"/>
                <a:gd name="T38" fmla="*/ 150 w 160"/>
                <a:gd name="T39" fmla="*/ 63 h 159"/>
                <a:gd name="T40" fmla="*/ 137 w 160"/>
                <a:gd name="T41" fmla="*/ 59 h 159"/>
                <a:gd name="T42" fmla="*/ 136 w 160"/>
                <a:gd name="T43" fmla="*/ 47 h 159"/>
                <a:gd name="T44" fmla="*/ 144 w 160"/>
                <a:gd name="T45" fmla="*/ 34 h 159"/>
                <a:gd name="T46" fmla="*/ 132 w 160"/>
                <a:gd name="T47" fmla="*/ 19 h 159"/>
                <a:gd name="T48" fmla="*/ 118 w 160"/>
                <a:gd name="T49" fmla="*/ 19 h 159"/>
                <a:gd name="T50" fmla="*/ 109 w 160"/>
                <a:gd name="T51" fmla="*/ 25 h 159"/>
                <a:gd name="T52" fmla="*/ 100 w 160"/>
                <a:gd name="T53" fmla="*/ 22 h 159"/>
                <a:gd name="T54" fmla="*/ 96 w 160"/>
                <a:gd name="T55" fmla="*/ 9 h 159"/>
                <a:gd name="T56" fmla="*/ 74 w 160"/>
                <a:gd name="T57" fmla="*/ 0 h 159"/>
                <a:gd name="T58" fmla="*/ 64 w 160"/>
                <a:gd name="T59" fmla="*/ 17 h 159"/>
                <a:gd name="T60" fmla="*/ 54 w 160"/>
                <a:gd name="T61" fmla="*/ 25 h 159"/>
                <a:gd name="T62" fmla="*/ 47 w 160"/>
                <a:gd name="T63" fmla="*/ 24 h 159"/>
                <a:gd name="T64" fmla="*/ 35 w 160"/>
                <a:gd name="T65" fmla="*/ 16 h 159"/>
                <a:gd name="T66" fmla="*/ 19 w 160"/>
                <a:gd name="T67" fmla="*/ 27 h 159"/>
                <a:gd name="T68" fmla="*/ 25 w 160"/>
                <a:gd name="T69" fmla="*/ 47 h 159"/>
                <a:gd name="T70" fmla="*/ 23 w 160"/>
                <a:gd name="T71" fmla="*/ 59 h 159"/>
                <a:gd name="T72" fmla="*/ 10 w 160"/>
                <a:gd name="T73" fmla="*/ 63 h 159"/>
                <a:gd name="T74" fmla="*/ 80 w 160"/>
                <a:gd name="T75" fmla="*/ 51 h 159"/>
                <a:gd name="T76" fmla="*/ 80 w 160"/>
                <a:gd name="T77" fmla="*/ 10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9">
                  <a:moveTo>
                    <a:pt x="10" y="63"/>
                  </a:moveTo>
                  <a:cubicBezTo>
                    <a:pt x="5" y="63"/>
                    <a:pt x="0" y="68"/>
                    <a:pt x="0" y="7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5" y="95"/>
                    <a:pt x="10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0" y="95"/>
                    <a:pt x="22" y="97"/>
                    <a:pt x="23" y="99"/>
                  </a:cubicBezTo>
                  <a:cubicBezTo>
                    <a:pt x="24" y="102"/>
                    <a:pt x="25" y="104"/>
                    <a:pt x="26" y="106"/>
                  </a:cubicBezTo>
                  <a:cubicBezTo>
                    <a:pt x="27" y="108"/>
                    <a:pt x="26" y="111"/>
                    <a:pt x="25" y="11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6" y="121"/>
                    <a:pt x="16" y="128"/>
                    <a:pt x="19" y="131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30" y="142"/>
                    <a:pt x="32" y="143"/>
                    <a:pt x="35" y="143"/>
                  </a:cubicBezTo>
                  <a:cubicBezTo>
                    <a:pt x="38" y="143"/>
                    <a:pt x="40" y="142"/>
                    <a:pt x="42" y="140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4"/>
                    <a:pt x="50" y="133"/>
                    <a:pt x="51" y="133"/>
                  </a:cubicBezTo>
                  <a:cubicBezTo>
                    <a:pt x="52" y="133"/>
                    <a:pt x="53" y="134"/>
                    <a:pt x="54" y="134"/>
                  </a:cubicBezTo>
                  <a:cubicBezTo>
                    <a:pt x="56" y="135"/>
                    <a:pt x="58" y="136"/>
                    <a:pt x="60" y="137"/>
                  </a:cubicBezTo>
                  <a:cubicBezTo>
                    <a:pt x="62" y="137"/>
                    <a:pt x="64" y="140"/>
                    <a:pt x="64" y="142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55"/>
                    <a:pt x="69" y="159"/>
                    <a:pt x="74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92" y="159"/>
                    <a:pt x="96" y="155"/>
                    <a:pt x="96" y="149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0"/>
                    <a:pt x="98" y="137"/>
                    <a:pt x="100" y="137"/>
                  </a:cubicBezTo>
                  <a:cubicBezTo>
                    <a:pt x="102" y="136"/>
                    <a:pt x="104" y="135"/>
                    <a:pt x="106" y="134"/>
                  </a:cubicBezTo>
                  <a:cubicBezTo>
                    <a:pt x="107" y="134"/>
                    <a:pt x="108" y="133"/>
                    <a:pt x="109" y="133"/>
                  </a:cubicBezTo>
                  <a:cubicBezTo>
                    <a:pt x="111" y="133"/>
                    <a:pt x="112" y="134"/>
                    <a:pt x="113" y="135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42"/>
                    <a:pt x="123" y="143"/>
                    <a:pt x="125" y="143"/>
                  </a:cubicBezTo>
                  <a:cubicBezTo>
                    <a:pt x="128" y="143"/>
                    <a:pt x="130" y="142"/>
                    <a:pt x="132" y="14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5" y="128"/>
                    <a:pt x="145" y="121"/>
                    <a:pt x="141" y="118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4" y="111"/>
                    <a:pt x="134" y="108"/>
                    <a:pt x="135" y="106"/>
                  </a:cubicBezTo>
                  <a:cubicBezTo>
                    <a:pt x="136" y="104"/>
                    <a:pt x="137" y="102"/>
                    <a:pt x="137" y="99"/>
                  </a:cubicBezTo>
                  <a:cubicBezTo>
                    <a:pt x="138" y="97"/>
                    <a:pt x="140" y="95"/>
                    <a:pt x="143" y="95"/>
                  </a:cubicBezTo>
                  <a:cubicBezTo>
                    <a:pt x="150" y="95"/>
                    <a:pt x="150" y="95"/>
                    <a:pt x="150" y="95"/>
                  </a:cubicBezTo>
                  <a:cubicBezTo>
                    <a:pt x="156" y="95"/>
                    <a:pt x="160" y="91"/>
                    <a:pt x="160" y="86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0" y="68"/>
                    <a:pt x="156" y="63"/>
                    <a:pt x="150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0" y="63"/>
                    <a:pt x="138" y="62"/>
                    <a:pt x="137" y="59"/>
                  </a:cubicBezTo>
                  <a:cubicBezTo>
                    <a:pt x="137" y="57"/>
                    <a:pt x="136" y="55"/>
                    <a:pt x="135" y="53"/>
                  </a:cubicBezTo>
                  <a:cubicBezTo>
                    <a:pt x="134" y="51"/>
                    <a:pt x="134" y="48"/>
                    <a:pt x="136" y="47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3" y="39"/>
                    <a:pt x="144" y="37"/>
                    <a:pt x="144" y="34"/>
                  </a:cubicBezTo>
                  <a:cubicBezTo>
                    <a:pt x="144" y="32"/>
                    <a:pt x="143" y="29"/>
                    <a:pt x="141" y="27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0" y="17"/>
                    <a:pt x="128" y="16"/>
                    <a:pt x="125" y="16"/>
                  </a:cubicBezTo>
                  <a:cubicBezTo>
                    <a:pt x="123" y="16"/>
                    <a:pt x="120" y="17"/>
                    <a:pt x="118" y="19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1" y="25"/>
                    <a:pt x="109" y="25"/>
                  </a:cubicBezTo>
                  <a:cubicBezTo>
                    <a:pt x="108" y="25"/>
                    <a:pt x="107" y="25"/>
                    <a:pt x="106" y="25"/>
                  </a:cubicBezTo>
                  <a:cubicBezTo>
                    <a:pt x="104" y="24"/>
                    <a:pt x="102" y="23"/>
                    <a:pt x="100" y="22"/>
                  </a:cubicBezTo>
                  <a:cubicBezTo>
                    <a:pt x="98" y="21"/>
                    <a:pt x="96" y="19"/>
                    <a:pt x="96" y="1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2" y="0"/>
                    <a:pt x="8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0"/>
                    <a:pt x="64" y="4"/>
                    <a:pt x="64" y="9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8" y="23"/>
                    <a:pt x="56" y="24"/>
                    <a:pt x="54" y="25"/>
                  </a:cubicBezTo>
                  <a:cubicBezTo>
                    <a:pt x="53" y="25"/>
                    <a:pt x="52" y="25"/>
                    <a:pt x="51" y="25"/>
                  </a:cubicBezTo>
                  <a:cubicBezTo>
                    <a:pt x="50" y="25"/>
                    <a:pt x="48" y="25"/>
                    <a:pt x="47" y="24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7"/>
                    <a:pt x="38" y="16"/>
                    <a:pt x="35" y="16"/>
                  </a:cubicBezTo>
                  <a:cubicBezTo>
                    <a:pt x="32" y="16"/>
                    <a:pt x="30" y="17"/>
                    <a:pt x="28" y="1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1"/>
                    <a:pt x="16" y="37"/>
                    <a:pt x="19" y="41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7" y="51"/>
                    <a:pt x="26" y="53"/>
                  </a:cubicBezTo>
                  <a:cubicBezTo>
                    <a:pt x="25" y="55"/>
                    <a:pt x="24" y="57"/>
                    <a:pt x="23" y="59"/>
                  </a:cubicBezTo>
                  <a:cubicBezTo>
                    <a:pt x="22" y="62"/>
                    <a:pt x="20" y="63"/>
                    <a:pt x="18" y="63"/>
                  </a:cubicBezTo>
                  <a:lnTo>
                    <a:pt x="10" y="63"/>
                  </a:lnTo>
                  <a:close/>
                  <a:moveTo>
                    <a:pt x="52" y="79"/>
                  </a:moveTo>
                  <a:cubicBezTo>
                    <a:pt x="52" y="64"/>
                    <a:pt x="64" y="51"/>
                    <a:pt x="80" y="51"/>
                  </a:cubicBezTo>
                  <a:cubicBezTo>
                    <a:pt x="96" y="51"/>
                    <a:pt x="109" y="64"/>
                    <a:pt x="109" y="79"/>
                  </a:cubicBezTo>
                  <a:cubicBezTo>
                    <a:pt x="109" y="95"/>
                    <a:pt x="96" y="108"/>
                    <a:pt x="80" y="108"/>
                  </a:cubicBezTo>
                  <a:cubicBezTo>
                    <a:pt x="64" y="108"/>
                    <a:pt x="52" y="95"/>
                    <a:pt x="52" y="79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5440726" y="1542181"/>
              <a:ext cx="594420" cy="510168"/>
            </a:xfrm>
            <a:custGeom>
              <a:avLst/>
              <a:gdLst>
                <a:gd name="T0" fmla="*/ 13 w 83"/>
                <a:gd name="T1" fmla="*/ 55 h 83"/>
                <a:gd name="T2" fmla="*/ 10 w 83"/>
                <a:gd name="T3" fmla="*/ 59 h 83"/>
                <a:gd name="T4" fmla="*/ 14 w 83"/>
                <a:gd name="T5" fmla="*/ 73 h 83"/>
                <a:gd name="T6" fmla="*/ 24 w 83"/>
                <a:gd name="T7" fmla="*/ 73 h 83"/>
                <a:gd name="T8" fmla="*/ 27 w 83"/>
                <a:gd name="T9" fmla="*/ 70 h 83"/>
                <a:gd name="T10" fmla="*/ 31 w 83"/>
                <a:gd name="T11" fmla="*/ 71 h 83"/>
                <a:gd name="T12" fmla="*/ 32 w 83"/>
                <a:gd name="T13" fmla="*/ 76 h 83"/>
                <a:gd name="T14" fmla="*/ 45 w 83"/>
                <a:gd name="T15" fmla="*/ 83 h 83"/>
                <a:gd name="T16" fmla="*/ 51 w 83"/>
                <a:gd name="T17" fmla="*/ 72 h 83"/>
                <a:gd name="T18" fmla="*/ 55 w 83"/>
                <a:gd name="T19" fmla="*/ 70 h 83"/>
                <a:gd name="T20" fmla="*/ 57 w 83"/>
                <a:gd name="T21" fmla="*/ 70 h 83"/>
                <a:gd name="T22" fmla="*/ 64 w 83"/>
                <a:gd name="T23" fmla="*/ 75 h 83"/>
                <a:gd name="T24" fmla="*/ 73 w 83"/>
                <a:gd name="T25" fmla="*/ 68 h 83"/>
                <a:gd name="T26" fmla="*/ 73 w 83"/>
                <a:gd name="T27" fmla="*/ 59 h 83"/>
                <a:gd name="T28" fmla="*/ 70 w 83"/>
                <a:gd name="T29" fmla="*/ 55 h 83"/>
                <a:gd name="T30" fmla="*/ 73 w 83"/>
                <a:gd name="T31" fmla="*/ 51 h 83"/>
                <a:gd name="T32" fmla="*/ 83 w 83"/>
                <a:gd name="T33" fmla="*/ 44 h 83"/>
                <a:gd name="T34" fmla="*/ 76 w 83"/>
                <a:gd name="T35" fmla="*/ 31 h 83"/>
                <a:gd name="T36" fmla="*/ 72 w 83"/>
                <a:gd name="T37" fmla="*/ 31 h 83"/>
                <a:gd name="T38" fmla="*/ 70 w 83"/>
                <a:gd name="T39" fmla="*/ 26 h 83"/>
                <a:gd name="T40" fmla="*/ 73 w 83"/>
                <a:gd name="T41" fmla="*/ 14 h 83"/>
                <a:gd name="T42" fmla="*/ 64 w 83"/>
                <a:gd name="T43" fmla="*/ 8 h 83"/>
                <a:gd name="T44" fmla="*/ 57 w 83"/>
                <a:gd name="T45" fmla="*/ 12 h 83"/>
                <a:gd name="T46" fmla="*/ 55 w 83"/>
                <a:gd name="T47" fmla="*/ 12 h 83"/>
                <a:gd name="T48" fmla="*/ 51 w 83"/>
                <a:gd name="T49" fmla="*/ 10 h 83"/>
                <a:gd name="T50" fmla="*/ 45 w 83"/>
                <a:gd name="T51" fmla="*/ 0 h 83"/>
                <a:gd name="T52" fmla="*/ 32 w 83"/>
                <a:gd name="T53" fmla="*/ 6 h 83"/>
                <a:gd name="T54" fmla="*/ 31 w 83"/>
                <a:gd name="T55" fmla="*/ 11 h 83"/>
                <a:gd name="T56" fmla="*/ 27 w 83"/>
                <a:gd name="T57" fmla="*/ 12 h 83"/>
                <a:gd name="T58" fmla="*/ 24 w 83"/>
                <a:gd name="T59" fmla="*/ 10 h 83"/>
                <a:gd name="T60" fmla="*/ 14 w 83"/>
                <a:gd name="T61" fmla="*/ 10 h 83"/>
                <a:gd name="T62" fmla="*/ 10 w 83"/>
                <a:gd name="T63" fmla="*/ 23 h 83"/>
                <a:gd name="T64" fmla="*/ 13 w 83"/>
                <a:gd name="T65" fmla="*/ 27 h 83"/>
                <a:gd name="T66" fmla="*/ 10 w 83"/>
                <a:gd name="T67" fmla="*/ 31 h 83"/>
                <a:gd name="T68" fmla="*/ 0 w 83"/>
                <a:gd name="T69" fmla="*/ 38 h 83"/>
                <a:gd name="T70" fmla="*/ 6 w 83"/>
                <a:gd name="T71" fmla="*/ 51 h 83"/>
                <a:gd name="T72" fmla="*/ 11 w 83"/>
                <a:gd name="T73" fmla="*/ 52 h 83"/>
                <a:gd name="T74" fmla="*/ 41 w 83"/>
                <a:gd name="T75" fmla="*/ 28 h 83"/>
                <a:gd name="T76" fmla="*/ 41 w 83"/>
                <a:gd name="T77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" h="83">
                  <a:moveTo>
                    <a:pt x="11" y="52"/>
                  </a:moveTo>
                  <a:cubicBezTo>
                    <a:pt x="12" y="53"/>
                    <a:pt x="12" y="54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7" y="62"/>
                    <a:pt x="7" y="66"/>
                    <a:pt x="10" y="68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4"/>
                    <a:pt x="17" y="75"/>
                    <a:pt x="19" y="75"/>
                  </a:cubicBezTo>
                  <a:cubicBezTo>
                    <a:pt x="21" y="75"/>
                    <a:pt x="22" y="74"/>
                    <a:pt x="24" y="73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7" y="70"/>
                    <a:pt x="27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0"/>
                    <a:pt x="30" y="71"/>
                    <a:pt x="31" y="71"/>
                  </a:cubicBezTo>
                  <a:cubicBezTo>
                    <a:pt x="31" y="71"/>
                    <a:pt x="32" y="72"/>
                    <a:pt x="32" y="72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80"/>
                    <a:pt x="35" y="83"/>
                    <a:pt x="38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3"/>
                    <a:pt x="51" y="80"/>
                    <a:pt x="51" y="76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3" y="71"/>
                    <a:pt x="54" y="70"/>
                    <a:pt x="55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0"/>
                    <a:pt x="57" y="70"/>
                    <a:pt x="57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1" y="74"/>
                    <a:pt x="62" y="75"/>
                    <a:pt x="64" y="75"/>
                  </a:cubicBezTo>
                  <a:cubicBezTo>
                    <a:pt x="66" y="75"/>
                    <a:pt x="67" y="74"/>
                    <a:pt x="69" y="73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4" y="67"/>
                    <a:pt x="75" y="65"/>
                    <a:pt x="75" y="64"/>
                  </a:cubicBezTo>
                  <a:cubicBezTo>
                    <a:pt x="75" y="62"/>
                    <a:pt x="74" y="60"/>
                    <a:pt x="73" y="59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0" y="56"/>
                    <a:pt x="70" y="55"/>
                    <a:pt x="70" y="55"/>
                  </a:cubicBezTo>
                  <a:cubicBezTo>
                    <a:pt x="71" y="54"/>
                    <a:pt x="71" y="53"/>
                    <a:pt x="72" y="52"/>
                  </a:cubicBezTo>
                  <a:cubicBezTo>
                    <a:pt x="72" y="51"/>
                    <a:pt x="72" y="51"/>
                    <a:pt x="73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0" y="51"/>
                    <a:pt x="83" y="48"/>
                    <a:pt x="83" y="4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4"/>
                    <a:pt x="80" y="31"/>
                    <a:pt x="76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1" y="29"/>
                    <a:pt x="71" y="28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6" y="21"/>
                    <a:pt x="76" y="16"/>
                    <a:pt x="73" y="1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7" y="8"/>
                    <a:pt x="66" y="8"/>
                    <a:pt x="64" y="8"/>
                  </a:cubicBezTo>
                  <a:cubicBezTo>
                    <a:pt x="62" y="8"/>
                    <a:pt x="61" y="8"/>
                    <a:pt x="59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6" y="12"/>
                    <a:pt x="56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3" y="11"/>
                    <a:pt x="52" y="11"/>
                  </a:cubicBezTo>
                  <a:cubicBezTo>
                    <a:pt x="52" y="11"/>
                    <a:pt x="51" y="10"/>
                    <a:pt x="51" y="1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3"/>
                    <a:pt x="48" y="0"/>
                    <a:pt x="4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2" y="3"/>
                    <a:pt x="32" y="6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1" y="11"/>
                    <a:pt x="31" y="11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17" y="8"/>
                    <a:pt x="16" y="8"/>
                    <a:pt x="14" y="1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6"/>
                    <a:pt x="7" y="21"/>
                    <a:pt x="10" y="23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2" y="28"/>
                    <a:pt x="12" y="29"/>
                    <a:pt x="11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1"/>
                    <a:pt x="6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1" y="52"/>
                  </a:cubicBezTo>
                  <a:close/>
                  <a:moveTo>
                    <a:pt x="29" y="41"/>
                  </a:moveTo>
                  <a:cubicBezTo>
                    <a:pt x="29" y="34"/>
                    <a:pt x="34" y="28"/>
                    <a:pt x="41" y="28"/>
                  </a:cubicBezTo>
                  <a:cubicBezTo>
                    <a:pt x="48" y="28"/>
                    <a:pt x="54" y="34"/>
                    <a:pt x="54" y="41"/>
                  </a:cubicBezTo>
                  <a:cubicBezTo>
                    <a:pt x="54" y="48"/>
                    <a:pt x="48" y="54"/>
                    <a:pt x="41" y="54"/>
                  </a:cubicBezTo>
                  <a:cubicBezTo>
                    <a:pt x="34" y="54"/>
                    <a:pt x="29" y="48"/>
                    <a:pt x="29" y="41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1050845" y="5131419"/>
              <a:ext cx="621183" cy="592991"/>
              <a:chOff x="2193926" y="1490663"/>
              <a:chExt cx="542132" cy="517528"/>
            </a:xfrm>
            <a:solidFill>
              <a:srgbClr val="F1F1F1"/>
            </a:solidFill>
          </p:grpSpPr>
          <p:sp>
            <p:nvSpPr>
              <p:cNvPr id="52" name="Freeform 114"/>
              <p:cNvSpPr>
                <a:spLocks/>
              </p:cNvSpPr>
              <p:nvPr/>
            </p:nvSpPr>
            <p:spPr bwMode="auto">
              <a:xfrm>
                <a:off x="2193926" y="1490663"/>
                <a:ext cx="255588" cy="328613"/>
              </a:xfrm>
              <a:custGeom>
                <a:avLst/>
                <a:gdLst>
                  <a:gd name="T0" fmla="*/ 68 w 68"/>
                  <a:gd name="T1" fmla="*/ 66 h 87"/>
                  <a:gd name="T2" fmla="*/ 68 w 68"/>
                  <a:gd name="T3" fmla="*/ 0 h 87"/>
                  <a:gd name="T4" fmla="*/ 49 w 68"/>
                  <a:gd name="T5" fmla="*/ 3 h 87"/>
                  <a:gd name="T6" fmla="*/ 10 w 68"/>
                  <a:gd name="T7" fmla="*/ 37 h 87"/>
                  <a:gd name="T8" fmla="*/ 5 w 68"/>
                  <a:gd name="T9" fmla="*/ 87 h 87"/>
                  <a:gd name="T10" fmla="*/ 68 w 68"/>
                  <a:gd name="T1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7">
                    <a:moveTo>
                      <a:pt x="68" y="66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6" y="1"/>
                      <a:pt x="49" y="3"/>
                    </a:cubicBezTo>
                    <a:cubicBezTo>
                      <a:pt x="32" y="9"/>
                      <a:pt x="18" y="21"/>
                      <a:pt x="10" y="37"/>
                    </a:cubicBezTo>
                    <a:cubicBezTo>
                      <a:pt x="2" y="52"/>
                      <a:pt x="0" y="70"/>
                      <a:pt x="5" y="87"/>
                    </a:cubicBezTo>
                    <a:lnTo>
                      <a:pt x="68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15"/>
              <p:cNvSpPr>
                <a:spLocks/>
              </p:cNvSpPr>
              <p:nvPr/>
            </p:nvSpPr>
            <p:spPr bwMode="auto">
              <a:xfrm>
                <a:off x="2216151" y="1758953"/>
                <a:ext cx="481013" cy="249238"/>
              </a:xfrm>
              <a:custGeom>
                <a:avLst/>
                <a:gdLst>
                  <a:gd name="T0" fmla="*/ 94 w 128"/>
                  <a:gd name="T1" fmla="*/ 10 h 66"/>
                  <a:gd name="T2" fmla="*/ 64 w 128"/>
                  <a:gd name="T3" fmla="*/ 0 h 66"/>
                  <a:gd name="T4" fmla="*/ 0 w 128"/>
                  <a:gd name="T5" fmla="*/ 21 h 66"/>
                  <a:gd name="T6" fmla="*/ 43 w 128"/>
                  <a:gd name="T7" fmla="*/ 63 h 66"/>
                  <a:gd name="T8" fmla="*/ 64 w 128"/>
                  <a:gd name="T9" fmla="*/ 66 h 66"/>
                  <a:gd name="T10" fmla="*/ 128 w 128"/>
                  <a:gd name="T11" fmla="*/ 21 h 66"/>
                  <a:gd name="T12" fmla="*/ 94 w 128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94" y="1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42"/>
                      <a:pt x="22" y="56"/>
                      <a:pt x="43" y="63"/>
                    </a:cubicBezTo>
                    <a:cubicBezTo>
                      <a:pt x="50" y="65"/>
                      <a:pt x="57" y="66"/>
                      <a:pt x="64" y="66"/>
                    </a:cubicBezTo>
                    <a:cubicBezTo>
                      <a:pt x="93" y="66"/>
                      <a:pt x="118" y="48"/>
                      <a:pt x="128" y="21"/>
                    </a:cubicBezTo>
                    <a:lnTo>
                      <a:pt x="9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16"/>
              <p:cNvSpPr>
                <a:spLocks/>
              </p:cNvSpPr>
              <p:nvPr/>
            </p:nvSpPr>
            <p:spPr bwMode="auto">
              <a:xfrm>
                <a:off x="2472533" y="1548608"/>
                <a:ext cx="263525" cy="274638"/>
              </a:xfrm>
              <a:custGeom>
                <a:avLst/>
                <a:gdLst>
                  <a:gd name="T0" fmla="*/ 38 w 70"/>
                  <a:gd name="T1" fmla="*/ 0 h 73"/>
                  <a:gd name="T2" fmla="*/ 0 w 70"/>
                  <a:gd name="T3" fmla="*/ 53 h 73"/>
                  <a:gd name="T4" fmla="*/ 62 w 70"/>
                  <a:gd name="T5" fmla="*/ 73 h 73"/>
                  <a:gd name="T6" fmla="*/ 38 w 70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3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0" y="45"/>
                      <a:pt x="61" y="17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7"/>
              <p:cNvSpPr>
                <a:spLocks/>
              </p:cNvSpPr>
              <p:nvPr/>
            </p:nvSpPr>
            <p:spPr bwMode="auto">
              <a:xfrm>
                <a:off x="2465388" y="1490663"/>
                <a:ext cx="134938" cy="234950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12 h 62"/>
                  <a:gd name="T4" fmla="*/ 0 w 36"/>
                  <a:gd name="T5" fmla="*/ 0 h 62"/>
                  <a:gd name="T6" fmla="*/ 0 w 3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25" y="4"/>
                      <a:pt x="13" y="0"/>
                      <a:pt x="0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6" name="Freeform 29"/>
            <p:cNvSpPr>
              <a:spLocks noEditPoints="1"/>
            </p:cNvSpPr>
            <p:nvPr/>
          </p:nvSpPr>
          <p:spPr bwMode="auto">
            <a:xfrm>
              <a:off x="1184593" y="1730361"/>
              <a:ext cx="1098531" cy="1013167"/>
            </a:xfrm>
            <a:custGeom>
              <a:avLst/>
              <a:gdLst>
                <a:gd name="T0" fmla="*/ 0 w 160"/>
                <a:gd name="T1" fmla="*/ 73 h 159"/>
                <a:gd name="T2" fmla="*/ 10 w 160"/>
                <a:gd name="T3" fmla="*/ 95 h 159"/>
                <a:gd name="T4" fmla="*/ 23 w 160"/>
                <a:gd name="T5" fmla="*/ 99 h 159"/>
                <a:gd name="T6" fmla="*/ 25 w 160"/>
                <a:gd name="T7" fmla="*/ 112 h 159"/>
                <a:gd name="T8" fmla="*/ 19 w 160"/>
                <a:gd name="T9" fmla="*/ 131 h 159"/>
                <a:gd name="T10" fmla="*/ 35 w 160"/>
                <a:gd name="T11" fmla="*/ 143 h 159"/>
                <a:gd name="T12" fmla="*/ 47 w 160"/>
                <a:gd name="T13" fmla="*/ 135 h 159"/>
                <a:gd name="T14" fmla="*/ 54 w 160"/>
                <a:gd name="T15" fmla="*/ 134 h 159"/>
                <a:gd name="T16" fmla="*/ 64 w 160"/>
                <a:gd name="T17" fmla="*/ 142 h 159"/>
                <a:gd name="T18" fmla="*/ 74 w 160"/>
                <a:gd name="T19" fmla="*/ 159 h 159"/>
                <a:gd name="T20" fmla="*/ 96 w 160"/>
                <a:gd name="T21" fmla="*/ 149 h 159"/>
                <a:gd name="T22" fmla="*/ 100 w 160"/>
                <a:gd name="T23" fmla="*/ 137 h 159"/>
                <a:gd name="T24" fmla="*/ 109 w 160"/>
                <a:gd name="T25" fmla="*/ 133 h 159"/>
                <a:gd name="T26" fmla="*/ 118 w 160"/>
                <a:gd name="T27" fmla="*/ 140 h 159"/>
                <a:gd name="T28" fmla="*/ 132 w 160"/>
                <a:gd name="T29" fmla="*/ 140 h 159"/>
                <a:gd name="T30" fmla="*/ 141 w 160"/>
                <a:gd name="T31" fmla="*/ 118 h 159"/>
                <a:gd name="T32" fmla="*/ 135 w 160"/>
                <a:gd name="T33" fmla="*/ 106 h 159"/>
                <a:gd name="T34" fmla="*/ 143 w 160"/>
                <a:gd name="T35" fmla="*/ 95 h 159"/>
                <a:gd name="T36" fmla="*/ 160 w 160"/>
                <a:gd name="T37" fmla="*/ 86 h 159"/>
                <a:gd name="T38" fmla="*/ 150 w 160"/>
                <a:gd name="T39" fmla="*/ 63 h 159"/>
                <a:gd name="T40" fmla="*/ 137 w 160"/>
                <a:gd name="T41" fmla="*/ 59 h 159"/>
                <a:gd name="T42" fmla="*/ 136 w 160"/>
                <a:gd name="T43" fmla="*/ 47 h 159"/>
                <a:gd name="T44" fmla="*/ 144 w 160"/>
                <a:gd name="T45" fmla="*/ 34 h 159"/>
                <a:gd name="T46" fmla="*/ 132 w 160"/>
                <a:gd name="T47" fmla="*/ 19 h 159"/>
                <a:gd name="T48" fmla="*/ 118 w 160"/>
                <a:gd name="T49" fmla="*/ 19 h 159"/>
                <a:gd name="T50" fmla="*/ 109 w 160"/>
                <a:gd name="T51" fmla="*/ 25 h 159"/>
                <a:gd name="T52" fmla="*/ 100 w 160"/>
                <a:gd name="T53" fmla="*/ 22 h 159"/>
                <a:gd name="T54" fmla="*/ 96 w 160"/>
                <a:gd name="T55" fmla="*/ 9 h 159"/>
                <a:gd name="T56" fmla="*/ 74 w 160"/>
                <a:gd name="T57" fmla="*/ 0 h 159"/>
                <a:gd name="T58" fmla="*/ 64 w 160"/>
                <a:gd name="T59" fmla="*/ 17 h 159"/>
                <a:gd name="T60" fmla="*/ 54 w 160"/>
                <a:gd name="T61" fmla="*/ 25 h 159"/>
                <a:gd name="T62" fmla="*/ 47 w 160"/>
                <a:gd name="T63" fmla="*/ 24 h 159"/>
                <a:gd name="T64" fmla="*/ 35 w 160"/>
                <a:gd name="T65" fmla="*/ 16 h 159"/>
                <a:gd name="T66" fmla="*/ 19 w 160"/>
                <a:gd name="T67" fmla="*/ 27 h 159"/>
                <a:gd name="T68" fmla="*/ 25 w 160"/>
                <a:gd name="T69" fmla="*/ 47 h 159"/>
                <a:gd name="T70" fmla="*/ 23 w 160"/>
                <a:gd name="T71" fmla="*/ 59 h 159"/>
                <a:gd name="T72" fmla="*/ 10 w 160"/>
                <a:gd name="T73" fmla="*/ 63 h 159"/>
                <a:gd name="T74" fmla="*/ 80 w 160"/>
                <a:gd name="T75" fmla="*/ 51 h 159"/>
                <a:gd name="T76" fmla="*/ 80 w 160"/>
                <a:gd name="T77" fmla="*/ 10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9">
                  <a:moveTo>
                    <a:pt x="10" y="63"/>
                  </a:moveTo>
                  <a:cubicBezTo>
                    <a:pt x="5" y="63"/>
                    <a:pt x="0" y="68"/>
                    <a:pt x="0" y="7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1"/>
                    <a:pt x="5" y="95"/>
                    <a:pt x="10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0" y="95"/>
                    <a:pt x="22" y="97"/>
                    <a:pt x="23" y="99"/>
                  </a:cubicBezTo>
                  <a:cubicBezTo>
                    <a:pt x="24" y="102"/>
                    <a:pt x="25" y="104"/>
                    <a:pt x="26" y="106"/>
                  </a:cubicBezTo>
                  <a:cubicBezTo>
                    <a:pt x="27" y="108"/>
                    <a:pt x="26" y="111"/>
                    <a:pt x="25" y="11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6" y="121"/>
                    <a:pt x="16" y="128"/>
                    <a:pt x="19" y="131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30" y="142"/>
                    <a:pt x="32" y="143"/>
                    <a:pt x="35" y="143"/>
                  </a:cubicBezTo>
                  <a:cubicBezTo>
                    <a:pt x="38" y="143"/>
                    <a:pt x="40" y="142"/>
                    <a:pt x="42" y="140"/>
                  </a:cubicBezTo>
                  <a:cubicBezTo>
                    <a:pt x="47" y="135"/>
                    <a:pt x="47" y="135"/>
                    <a:pt x="47" y="135"/>
                  </a:cubicBezTo>
                  <a:cubicBezTo>
                    <a:pt x="48" y="134"/>
                    <a:pt x="50" y="133"/>
                    <a:pt x="51" y="133"/>
                  </a:cubicBezTo>
                  <a:cubicBezTo>
                    <a:pt x="52" y="133"/>
                    <a:pt x="53" y="134"/>
                    <a:pt x="54" y="134"/>
                  </a:cubicBezTo>
                  <a:cubicBezTo>
                    <a:pt x="56" y="135"/>
                    <a:pt x="58" y="136"/>
                    <a:pt x="60" y="137"/>
                  </a:cubicBezTo>
                  <a:cubicBezTo>
                    <a:pt x="62" y="137"/>
                    <a:pt x="64" y="140"/>
                    <a:pt x="64" y="142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55"/>
                    <a:pt x="69" y="159"/>
                    <a:pt x="74" y="159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92" y="159"/>
                    <a:pt x="96" y="155"/>
                    <a:pt x="96" y="149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0"/>
                    <a:pt x="98" y="137"/>
                    <a:pt x="100" y="137"/>
                  </a:cubicBezTo>
                  <a:cubicBezTo>
                    <a:pt x="102" y="136"/>
                    <a:pt x="104" y="135"/>
                    <a:pt x="106" y="134"/>
                  </a:cubicBezTo>
                  <a:cubicBezTo>
                    <a:pt x="107" y="134"/>
                    <a:pt x="108" y="133"/>
                    <a:pt x="109" y="133"/>
                  </a:cubicBezTo>
                  <a:cubicBezTo>
                    <a:pt x="111" y="133"/>
                    <a:pt x="112" y="134"/>
                    <a:pt x="113" y="135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42"/>
                    <a:pt x="123" y="143"/>
                    <a:pt x="125" y="143"/>
                  </a:cubicBezTo>
                  <a:cubicBezTo>
                    <a:pt x="128" y="143"/>
                    <a:pt x="130" y="142"/>
                    <a:pt x="132" y="14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5" y="128"/>
                    <a:pt x="145" y="121"/>
                    <a:pt x="141" y="118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4" y="111"/>
                    <a:pt x="134" y="108"/>
                    <a:pt x="135" y="106"/>
                  </a:cubicBezTo>
                  <a:cubicBezTo>
                    <a:pt x="136" y="104"/>
                    <a:pt x="137" y="102"/>
                    <a:pt x="137" y="99"/>
                  </a:cubicBezTo>
                  <a:cubicBezTo>
                    <a:pt x="138" y="97"/>
                    <a:pt x="140" y="95"/>
                    <a:pt x="143" y="95"/>
                  </a:cubicBezTo>
                  <a:cubicBezTo>
                    <a:pt x="150" y="95"/>
                    <a:pt x="150" y="95"/>
                    <a:pt x="150" y="95"/>
                  </a:cubicBezTo>
                  <a:cubicBezTo>
                    <a:pt x="156" y="95"/>
                    <a:pt x="160" y="91"/>
                    <a:pt x="160" y="86"/>
                  </a:cubicBezTo>
                  <a:cubicBezTo>
                    <a:pt x="160" y="73"/>
                    <a:pt x="160" y="73"/>
                    <a:pt x="160" y="73"/>
                  </a:cubicBezTo>
                  <a:cubicBezTo>
                    <a:pt x="160" y="68"/>
                    <a:pt x="156" y="63"/>
                    <a:pt x="150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0" y="63"/>
                    <a:pt x="138" y="62"/>
                    <a:pt x="137" y="59"/>
                  </a:cubicBezTo>
                  <a:cubicBezTo>
                    <a:pt x="137" y="57"/>
                    <a:pt x="136" y="55"/>
                    <a:pt x="135" y="53"/>
                  </a:cubicBezTo>
                  <a:cubicBezTo>
                    <a:pt x="134" y="51"/>
                    <a:pt x="134" y="48"/>
                    <a:pt x="136" y="47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43" y="39"/>
                    <a:pt x="144" y="37"/>
                    <a:pt x="144" y="34"/>
                  </a:cubicBezTo>
                  <a:cubicBezTo>
                    <a:pt x="144" y="32"/>
                    <a:pt x="143" y="29"/>
                    <a:pt x="141" y="27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0" y="17"/>
                    <a:pt x="128" y="16"/>
                    <a:pt x="125" y="16"/>
                  </a:cubicBezTo>
                  <a:cubicBezTo>
                    <a:pt x="123" y="16"/>
                    <a:pt x="120" y="17"/>
                    <a:pt x="118" y="19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1" y="25"/>
                    <a:pt x="109" y="25"/>
                  </a:cubicBezTo>
                  <a:cubicBezTo>
                    <a:pt x="108" y="25"/>
                    <a:pt x="107" y="25"/>
                    <a:pt x="106" y="25"/>
                  </a:cubicBezTo>
                  <a:cubicBezTo>
                    <a:pt x="104" y="24"/>
                    <a:pt x="102" y="23"/>
                    <a:pt x="100" y="22"/>
                  </a:cubicBezTo>
                  <a:cubicBezTo>
                    <a:pt x="98" y="21"/>
                    <a:pt x="96" y="19"/>
                    <a:pt x="96" y="1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4"/>
                    <a:pt x="92" y="0"/>
                    <a:pt x="86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9" y="0"/>
                    <a:pt x="64" y="4"/>
                    <a:pt x="64" y="9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8" y="23"/>
                    <a:pt x="56" y="24"/>
                    <a:pt x="54" y="25"/>
                  </a:cubicBezTo>
                  <a:cubicBezTo>
                    <a:pt x="53" y="25"/>
                    <a:pt x="52" y="25"/>
                    <a:pt x="51" y="25"/>
                  </a:cubicBezTo>
                  <a:cubicBezTo>
                    <a:pt x="50" y="25"/>
                    <a:pt x="48" y="25"/>
                    <a:pt x="47" y="24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7"/>
                    <a:pt x="38" y="16"/>
                    <a:pt x="35" y="16"/>
                  </a:cubicBezTo>
                  <a:cubicBezTo>
                    <a:pt x="32" y="16"/>
                    <a:pt x="30" y="17"/>
                    <a:pt x="28" y="1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1"/>
                    <a:pt x="16" y="37"/>
                    <a:pt x="19" y="41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7" y="51"/>
                    <a:pt x="26" y="53"/>
                  </a:cubicBezTo>
                  <a:cubicBezTo>
                    <a:pt x="25" y="55"/>
                    <a:pt x="24" y="57"/>
                    <a:pt x="23" y="59"/>
                  </a:cubicBezTo>
                  <a:cubicBezTo>
                    <a:pt x="22" y="62"/>
                    <a:pt x="20" y="63"/>
                    <a:pt x="18" y="63"/>
                  </a:cubicBezTo>
                  <a:lnTo>
                    <a:pt x="10" y="63"/>
                  </a:lnTo>
                  <a:close/>
                  <a:moveTo>
                    <a:pt x="52" y="79"/>
                  </a:moveTo>
                  <a:cubicBezTo>
                    <a:pt x="52" y="64"/>
                    <a:pt x="64" y="51"/>
                    <a:pt x="80" y="51"/>
                  </a:cubicBezTo>
                  <a:cubicBezTo>
                    <a:pt x="96" y="51"/>
                    <a:pt x="109" y="64"/>
                    <a:pt x="109" y="79"/>
                  </a:cubicBezTo>
                  <a:cubicBezTo>
                    <a:pt x="109" y="95"/>
                    <a:pt x="96" y="108"/>
                    <a:pt x="80" y="108"/>
                  </a:cubicBezTo>
                  <a:cubicBezTo>
                    <a:pt x="64" y="108"/>
                    <a:pt x="52" y="95"/>
                    <a:pt x="52" y="79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66289" y="4374943"/>
              <a:ext cx="621183" cy="592991"/>
              <a:chOff x="2193926" y="1490663"/>
              <a:chExt cx="542132" cy="517528"/>
            </a:xfrm>
            <a:solidFill>
              <a:srgbClr val="F1F1F1"/>
            </a:solidFill>
          </p:grpSpPr>
          <p:sp>
            <p:nvSpPr>
              <p:cNvPr id="58" name="Freeform 114"/>
              <p:cNvSpPr>
                <a:spLocks/>
              </p:cNvSpPr>
              <p:nvPr/>
            </p:nvSpPr>
            <p:spPr bwMode="auto">
              <a:xfrm>
                <a:off x="2193926" y="1490663"/>
                <a:ext cx="255588" cy="328613"/>
              </a:xfrm>
              <a:custGeom>
                <a:avLst/>
                <a:gdLst>
                  <a:gd name="T0" fmla="*/ 68 w 68"/>
                  <a:gd name="T1" fmla="*/ 66 h 87"/>
                  <a:gd name="T2" fmla="*/ 68 w 68"/>
                  <a:gd name="T3" fmla="*/ 0 h 87"/>
                  <a:gd name="T4" fmla="*/ 49 w 68"/>
                  <a:gd name="T5" fmla="*/ 3 h 87"/>
                  <a:gd name="T6" fmla="*/ 10 w 68"/>
                  <a:gd name="T7" fmla="*/ 37 h 87"/>
                  <a:gd name="T8" fmla="*/ 5 w 68"/>
                  <a:gd name="T9" fmla="*/ 87 h 87"/>
                  <a:gd name="T10" fmla="*/ 68 w 68"/>
                  <a:gd name="T1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7">
                    <a:moveTo>
                      <a:pt x="68" y="66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6" y="1"/>
                      <a:pt x="49" y="3"/>
                    </a:cubicBezTo>
                    <a:cubicBezTo>
                      <a:pt x="32" y="9"/>
                      <a:pt x="18" y="21"/>
                      <a:pt x="10" y="37"/>
                    </a:cubicBezTo>
                    <a:cubicBezTo>
                      <a:pt x="2" y="52"/>
                      <a:pt x="0" y="70"/>
                      <a:pt x="5" y="87"/>
                    </a:cubicBezTo>
                    <a:lnTo>
                      <a:pt x="68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15"/>
              <p:cNvSpPr>
                <a:spLocks/>
              </p:cNvSpPr>
              <p:nvPr/>
            </p:nvSpPr>
            <p:spPr bwMode="auto">
              <a:xfrm>
                <a:off x="2216151" y="1758953"/>
                <a:ext cx="481013" cy="249238"/>
              </a:xfrm>
              <a:custGeom>
                <a:avLst/>
                <a:gdLst>
                  <a:gd name="T0" fmla="*/ 94 w 128"/>
                  <a:gd name="T1" fmla="*/ 10 h 66"/>
                  <a:gd name="T2" fmla="*/ 64 w 128"/>
                  <a:gd name="T3" fmla="*/ 0 h 66"/>
                  <a:gd name="T4" fmla="*/ 0 w 128"/>
                  <a:gd name="T5" fmla="*/ 21 h 66"/>
                  <a:gd name="T6" fmla="*/ 43 w 128"/>
                  <a:gd name="T7" fmla="*/ 63 h 66"/>
                  <a:gd name="T8" fmla="*/ 64 w 128"/>
                  <a:gd name="T9" fmla="*/ 66 h 66"/>
                  <a:gd name="T10" fmla="*/ 128 w 128"/>
                  <a:gd name="T11" fmla="*/ 21 h 66"/>
                  <a:gd name="T12" fmla="*/ 94 w 128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94" y="1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42"/>
                      <a:pt x="22" y="56"/>
                      <a:pt x="43" y="63"/>
                    </a:cubicBezTo>
                    <a:cubicBezTo>
                      <a:pt x="50" y="65"/>
                      <a:pt x="57" y="66"/>
                      <a:pt x="64" y="66"/>
                    </a:cubicBezTo>
                    <a:cubicBezTo>
                      <a:pt x="93" y="66"/>
                      <a:pt x="118" y="48"/>
                      <a:pt x="128" y="21"/>
                    </a:cubicBezTo>
                    <a:lnTo>
                      <a:pt x="9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16"/>
              <p:cNvSpPr>
                <a:spLocks/>
              </p:cNvSpPr>
              <p:nvPr/>
            </p:nvSpPr>
            <p:spPr bwMode="auto">
              <a:xfrm>
                <a:off x="2472533" y="1548608"/>
                <a:ext cx="263525" cy="274638"/>
              </a:xfrm>
              <a:custGeom>
                <a:avLst/>
                <a:gdLst>
                  <a:gd name="T0" fmla="*/ 38 w 70"/>
                  <a:gd name="T1" fmla="*/ 0 h 73"/>
                  <a:gd name="T2" fmla="*/ 0 w 70"/>
                  <a:gd name="T3" fmla="*/ 53 h 73"/>
                  <a:gd name="T4" fmla="*/ 62 w 70"/>
                  <a:gd name="T5" fmla="*/ 73 h 73"/>
                  <a:gd name="T6" fmla="*/ 38 w 70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3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0" y="45"/>
                      <a:pt x="61" y="17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17"/>
              <p:cNvSpPr>
                <a:spLocks/>
              </p:cNvSpPr>
              <p:nvPr/>
            </p:nvSpPr>
            <p:spPr bwMode="auto">
              <a:xfrm>
                <a:off x="2465388" y="1490663"/>
                <a:ext cx="134938" cy="234950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12 h 62"/>
                  <a:gd name="T4" fmla="*/ 0 w 36"/>
                  <a:gd name="T5" fmla="*/ 0 h 62"/>
                  <a:gd name="T6" fmla="*/ 0 w 3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25" y="4"/>
                      <a:pt x="13" y="0"/>
                      <a:pt x="0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381284" y="1181872"/>
              <a:ext cx="621183" cy="592991"/>
              <a:chOff x="2193926" y="1490663"/>
              <a:chExt cx="542132" cy="517528"/>
            </a:xfrm>
            <a:solidFill>
              <a:srgbClr val="F1F1F1"/>
            </a:solidFill>
          </p:grpSpPr>
          <p:sp>
            <p:nvSpPr>
              <p:cNvPr id="63" name="Freeform 114"/>
              <p:cNvSpPr>
                <a:spLocks/>
              </p:cNvSpPr>
              <p:nvPr/>
            </p:nvSpPr>
            <p:spPr bwMode="auto">
              <a:xfrm>
                <a:off x="2193926" y="1490663"/>
                <a:ext cx="255588" cy="328613"/>
              </a:xfrm>
              <a:custGeom>
                <a:avLst/>
                <a:gdLst>
                  <a:gd name="T0" fmla="*/ 68 w 68"/>
                  <a:gd name="T1" fmla="*/ 66 h 87"/>
                  <a:gd name="T2" fmla="*/ 68 w 68"/>
                  <a:gd name="T3" fmla="*/ 0 h 87"/>
                  <a:gd name="T4" fmla="*/ 49 w 68"/>
                  <a:gd name="T5" fmla="*/ 3 h 87"/>
                  <a:gd name="T6" fmla="*/ 10 w 68"/>
                  <a:gd name="T7" fmla="*/ 37 h 87"/>
                  <a:gd name="T8" fmla="*/ 5 w 68"/>
                  <a:gd name="T9" fmla="*/ 87 h 87"/>
                  <a:gd name="T10" fmla="*/ 68 w 68"/>
                  <a:gd name="T11" fmla="*/ 6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87">
                    <a:moveTo>
                      <a:pt x="68" y="66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6" y="1"/>
                      <a:pt x="49" y="3"/>
                    </a:cubicBezTo>
                    <a:cubicBezTo>
                      <a:pt x="32" y="9"/>
                      <a:pt x="18" y="21"/>
                      <a:pt x="10" y="37"/>
                    </a:cubicBezTo>
                    <a:cubicBezTo>
                      <a:pt x="2" y="52"/>
                      <a:pt x="0" y="70"/>
                      <a:pt x="5" y="87"/>
                    </a:cubicBezTo>
                    <a:lnTo>
                      <a:pt x="68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15"/>
              <p:cNvSpPr>
                <a:spLocks/>
              </p:cNvSpPr>
              <p:nvPr/>
            </p:nvSpPr>
            <p:spPr bwMode="auto">
              <a:xfrm>
                <a:off x="2216151" y="1758953"/>
                <a:ext cx="481013" cy="249238"/>
              </a:xfrm>
              <a:custGeom>
                <a:avLst/>
                <a:gdLst>
                  <a:gd name="T0" fmla="*/ 94 w 128"/>
                  <a:gd name="T1" fmla="*/ 10 h 66"/>
                  <a:gd name="T2" fmla="*/ 64 w 128"/>
                  <a:gd name="T3" fmla="*/ 0 h 66"/>
                  <a:gd name="T4" fmla="*/ 0 w 128"/>
                  <a:gd name="T5" fmla="*/ 21 h 66"/>
                  <a:gd name="T6" fmla="*/ 43 w 128"/>
                  <a:gd name="T7" fmla="*/ 63 h 66"/>
                  <a:gd name="T8" fmla="*/ 64 w 128"/>
                  <a:gd name="T9" fmla="*/ 66 h 66"/>
                  <a:gd name="T10" fmla="*/ 128 w 128"/>
                  <a:gd name="T11" fmla="*/ 21 h 66"/>
                  <a:gd name="T12" fmla="*/ 94 w 128"/>
                  <a:gd name="T13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" h="66">
                    <a:moveTo>
                      <a:pt x="94" y="1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42"/>
                      <a:pt x="22" y="56"/>
                      <a:pt x="43" y="63"/>
                    </a:cubicBezTo>
                    <a:cubicBezTo>
                      <a:pt x="50" y="65"/>
                      <a:pt x="57" y="66"/>
                      <a:pt x="64" y="66"/>
                    </a:cubicBezTo>
                    <a:cubicBezTo>
                      <a:pt x="93" y="66"/>
                      <a:pt x="118" y="48"/>
                      <a:pt x="128" y="21"/>
                    </a:cubicBezTo>
                    <a:lnTo>
                      <a:pt x="94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16"/>
              <p:cNvSpPr>
                <a:spLocks/>
              </p:cNvSpPr>
              <p:nvPr/>
            </p:nvSpPr>
            <p:spPr bwMode="auto">
              <a:xfrm>
                <a:off x="2472533" y="1548608"/>
                <a:ext cx="263525" cy="274638"/>
              </a:xfrm>
              <a:custGeom>
                <a:avLst/>
                <a:gdLst>
                  <a:gd name="T0" fmla="*/ 38 w 70"/>
                  <a:gd name="T1" fmla="*/ 0 h 73"/>
                  <a:gd name="T2" fmla="*/ 0 w 70"/>
                  <a:gd name="T3" fmla="*/ 53 h 73"/>
                  <a:gd name="T4" fmla="*/ 62 w 70"/>
                  <a:gd name="T5" fmla="*/ 73 h 73"/>
                  <a:gd name="T6" fmla="*/ 38 w 70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3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70" y="45"/>
                      <a:pt x="61" y="17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17"/>
              <p:cNvSpPr>
                <a:spLocks/>
              </p:cNvSpPr>
              <p:nvPr/>
            </p:nvSpPr>
            <p:spPr bwMode="auto">
              <a:xfrm>
                <a:off x="2465388" y="1490663"/>
                <a:ext cx="134938" cy="234950"/>
              </a:xfrm>
              <a:custGeom>
                <a:avLst/>
                <a:gdLst>
                  <a:gd name="T0" fmla="*/ 0 w 36"/>
                  <a:gd name="T1" fmla="*/ 62 h 62"/>
                  <a:gd name="T2" fmla="*/ 36 w 36"/>
                  <a:gd name="T3" fmla="*/ 12 h 62"/>
                  <a:gd name="T4" fmla="*/ 0 w 36"/>
                  <a:gd name="T5" fmla="*/ 0 h 62"/>
                  <a:gd name="T6" fmla="*/ 0 w 3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62">
                    <a:moveTo>
                      <a:pt x="0" y="6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25" y="4"/>
                      <a:pt x="13" y="0"/>
                      <a:pt x="0" y="0"/>
                    </a:cubicBezTo>
                    <a:lnTo>
                      <a:pt x="0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03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67916" y="2355628"/>
            <a:ext cx="39112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Build </a:t>
            </a:r>
            <a:r>
              <a:rPr lang="en-CA" sz="5400" b="1" dirty="0">
                <a:solidFill>
                  <a:srgbClr val="F3644D"/>
                </a:solidFill>
              </a:rPr>
              <a:t>A</a:t>
            </a:r>
            <a:endParaRPr lang="en-CA" sz="5400" b="1" dirty="0" smtClean="0">
              <a:solidFill>
                <a:srgbClr val="F3644D"/>
              </a:solidFill>
            </a:endParaRPr>
          </a:p>
          <a:p>
            <a:r>
              <a:rPr lang="en-CA" sz="5400" b="1" dirty="0" smtClean="0">
                <a:solidFill>
                  <a:srgbClr val="F3644D"/>
                </a:solidFill>
              </a:rPr>
              <a:t>Business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5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6525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What </a:t>
            </a:r>
            <a:r>
              <a:rPr lang="en-CA" b="1" dirty="0" smtClean="0"/>
              <a:t>Is </a:t>
            </a:r>
            <a:r>
              <a:rPr lang="en-CA" b="1" dirty="0"/>
              <a:t>next? Sell More Stuff </a:t>
            </a:r>
          </a:p>
        </p:txBody>
      </p:sp>
      <p:sp>
        <p:nvSpPr>
          <p:cNvPr id="4" name="Rectangle 3"/>
          <p:cNvSpPr/>
          <p:nvPr/>
        </p:nvSpPr>
        <p:spPr>
          <a:xfrm>
            <a:off x="580622" y="4714255"/>
            <a:ext cx="18558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800" dirty="0">
                <a:solidFill>
                  <a:srgbClr val="2A2D34"/>
                </a:solidFill>
              </a:rPr>
              <a:t>Online </a:t>
            </a:r>
            <a:r>
              <a:rPr lang="en-CA" sz="2800" dirty="0" smtClean="0">
                <a:solidFill>
                  <a:srgbClr val="2A2D34"/>
                </a:solidFill>
              </a:rPr>
              <a:t>Coaching</a:t>
            </a:r>
            <a:endParaRPr lang="en-CA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386222" y="1551012"/>
            <a:ext cx="2299447" cy="4130797"/>
            <a:chOff x="6453457" y="1551012"/>
            <a:chExt cx="2299447" cy="4130797"/>
          </a:xfrm>
        </p:grpSpPr>
        <p:sp>
          <p:nvSpPr>
            <p:cNvPr id="7" name="Rectangle 6"/>
            <p:cNvSpPr/>
            <p:nvPr/>
          </p:nvSpPr>
          <p:spPr>
            <a:xfrm>
              <a:off x="6462815" y="4727702"/>
              <a:ext cx="217988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800" dirty="0">
                  <a:solidFill>
                    <a:srgbClr val="2A2D34"/>
                  </a:solidFill>
                </a:rPr>
                <a:t>Live Workshops</a:t>
              </a:r>
              <a:endParaRPr lang="en-CA" sz="2800" dirty="0"/>
            </a:p>
          </p:txBody>
        </p:sp>
        <p:pic>
          <p:nvPicPr>
            <p:cNvPr id="1026" name="Picture 2" descr="http://www.d8fitness.com/wp-content/uploads/2012/01/306837_10151315845829692_1263913945_n-1-e1344772771530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453457" y="1551012"/>
              <a:ext cx="2299447" cy="2995206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3281834" y="1549079"/>
            <a:ext cx="2333065" cy="4119284"/>
            <a:chOff x="3550774" y="1549079"/>
            <a:chExt cx="2333065" cy="4119284"/>
          </a:xfrm>
        </p:grpSpPr>
        <p:sp>
          <p:nvSpPr>
            <p:cNvPr id="6" name="Rectangle 5"/>
            <p:cNvSpPr/>
            <p:nvPr/>
          </p:nvSpPr>
          <p:spPr>
            <a:xfrm>
              <a:off x="3550774" y="4714256"/>
              <a:ext cx="233306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800" dirty="0">
                  <a:solidFill>
                    <a:srgbClr val="2A2D34"/>
                  </a:solidFill>
                </a:rPr>
                <a:t>Nutritional Supplements</a:t>
              </a:r>
              <a:endParaRPr lang="en-CA" sz="2800" dirty="0"/>
            </a:p>
          </p:txBody>
        </p:sp>
        <p:pic>
          <p:nvPicPr>
            <p:cNvPr id="1028" name="Picture 4" descr="http://www.bryankrahn.com/wp-content/uploads/2014/06/sports-nutrition-supplements.jp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688" r="25755"/>
            <a:stretch/>
          </p:blipFill>
          <p:spPr bwMode="auto">
            <a:xfrm>
              <a:off x="3585894" y="1549079"/>
              <a:ext cx="2257604" cy="2999073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9344574" y="1550046"/>
            <a:ext cx="2299447" cy="3804878"/>
            <a:chOff x="9371468" y="1550046"/>
            <a:chExt cx="2299447" cy="3804878"/>
          </a:xfrm>
        </p:grpSpPr>
        <p:sp>
          <p:nvSpPr>
            <p:cNvPr id="8" name="Rectangle 7"/>
            <p:cNvSpPr/>
            <p:nvPr/>
          </p:nvSpPr>
          <p:spPr>
            <a:xfrm>
              <a:off x="9768421" y="4831704"/>
              <a:ext cx="15055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2800" dirty="0" smtClean="0">
                  <a:solidFill>
                    <a:srgbClr val="2A2D34"/>
                  </a:solidFill>
                </a:rPr>
                <a:t>Clothing</a:t>
              </a:r>
              <a:endParaRPr lang="en-CA" sz="2800" dirty="0"/>
            </a:p>
          </p:txBody>
        </p:sp>
        <p:pic>
          <p:nvPicPr>
            <p:cNvPr id="1032" name="Picture 8" descr="http://in1.ccio.co/56/67/i1/TheBestWorkoutClothesForWomen0.jpg?iw=300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497" r="8032" b="18528"/>
            <a:stretch/>
          </p:blipFill>
          <p:spPr bwMode="auto">
            <a:xfrm>
              <a:off x="9371468" y="1550046"/>
              <a:ext cx="2299447" cy="299713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2" descr="https://www.upwork.com/api/v3/wp-files/direct/room_c6280eaad11e62f2cb62253a79348c25/8e163bc0-5b17-4973-96cf-0f8029c8751d/Screen+Shot+2015-09-27+at+9.14.26+AM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51" r="12305"/>
          <a:stretch/>
        </p:blipFill>
        <p:spPr bwMode="auto">
          <a:xfrm>
            <a:off x="388999" y="1549079"/>
            <a:ext cx="2269796" cy="2997139"/>
          </a:xfrm>
          <a:prstGeom prst="rect">
            <a:avLst/>
          </a:prstGeom>
          <a:noFill/>
          <a:ln w="57150">
            <a:solidFill>
              <a:srgbClr val="F3644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8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184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Make </a:t>
            </a:r>
            <a:r>
              <a:rPr lang="en-CA" b="1" dirty="0" smtClean="0"/>
              <a:t>New Products </a:t>
            </a:r>
            <a:endParaRPr lang="en-CA" b="1" dirty="0"/>
          </a:p>
        </p:txBody>
      </p:sp>
      <p:pic>
        <p:nvPicPr>
          <p:cNvPr id="4" name="Content Placeholder 3" descr="JOURNAL.GROUP_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6" r="-345" b="577"/>
          <a:stretch/>
        </p:blipFill>
        <p:spPr>
          <a:xfrm>
            <a:off x="475129" y="1268959"/>
            <a:ext cx="5499848" cy="5098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850" y="2326341"/>
            <a:ext cx="5995066" cy="337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020218"/>
            <a:ext cx="2880429" cy="817563"/>
          </a:xfrm>
        </p:spPr>
        <p:txBody>
          <a:bodyPr>
            <a:noAutofit/>
          </a:bodyPr>
          <a:lstStyle/>
          <a:p>
            <a:pPr algn="r"/>
            <a:r>
              <a:rPr lang="en-CA" sz="4800" b="1" dirty="0">
                <a:solidFill>
                  <a:srgbClr val="F3644D"/>
                </a:solidFill>
              </a:rPr>
              <a:t>Sell </a:t>
            </a:r>
            <a:r>
              <a:rPr lang="en-CA" sz="4800" b="1" dirty="0" smtClean="0">
                <a:solidFill>
                  <a:srgbClr val="F3644D"/>
                </a:solidFill>
              </a:rPr>
              <a:t>Other </a:t>
            </a:r>
            <a:r>
              <a:rPr lang="en-CA" sz="4800" b="1" dirty="0">
                <a:solidFill>
                  <a:srgbClr val="F3644D"/>
                </a:solidFill>
              </a:rPr>
              <a:t>P</a:t>
            </a:r>
            <a:r>
              <a:rPr lang="en-CA" sz="4800" b="1" dirty="0" smtClean="0">
                <a:solidFill>
                  <a:srgbClr val="F3644D"/>
                </a:solidFill>
              </a:rPr>
              <a:t>eople’s </a:t>
            </a:r>
            <a:r>
              <a:rPr lang="en-CA" sz="4800" b="1" dirty="0">
                <a:solidFill>
                  <a:srgbClr val="F3644D"/>
                </a:solidFill>
              </a:rPr>
              <a:t>S</a:t>
            </a:r>
            <a:r>
              <a:rPr lang="en-CA" sz="4800" b="1" dirty="0" smtClean="0">
                <a:solidFill>
                  <a:srgbClr val="F3644D"/>
                </a:solidFill>
              </a:rPr>
              <a:t>tuff </a:t>
            </a:r>
            <a:endParaRPr lang="en-CA" sz="4800" b="1" dirty="0">
              <a:solidFill>
                <a:srgbClr val="F3644D"/>
              </a:solidFill>
            </a:endParaRPr>
          </a:p>
        </p:txBody>
      </p:sp>
      <p:pic>
        <p:nvPicPr>
          <p:cNvPr id="1026" name="Picture 2" descr="https://www.upwork.com/api/v3/wp-files/direct/room_c6280eaad11e62f2cb62253a79348c25/6ee6eb24-38e6-4744-bcd5-42cb54debbcc/Screen+Shot+2015-09-27+at+3.33.42+P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871" y="0"/>
            <a:ext cx="88571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57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3410" y="1290917"/>
            <a:ext cx="11090238" cy="47871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2055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Supplements </a:t>
            </a:r>
          </a:p>
        </p:txBody>
      </p:sp>
    </p:spTree>
    <p:extLst>
      <p:ext uri="{BB962C8B-B14F-4D97-AF65-F5344CB8AC3E}">
        <p14:creationId xmlns:p14="http://schemas.microsoft.com/office/powerpoint/2010/main" val="15583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Coaching Membership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59" y="1059065"/>
            <a:ext cx="8121708" cy="508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0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6525"/>
            <a:ext cx="12192000" cy="817561"/>
          </a:xfrm>
        </p:spPr>
        <p:txBody>
          <a:bodyPr>
            <a:normAutofit/>
          </a:bodyPr>
          <a:lstStyle/>
          <a:p>
            <a:r>
              <a:rPr lang="en-US" b="1" dirty="0"/>
              <a:t>Never </a:t>
            </a:r>
            <a:r>
              <a:rPr lang="en-US" b="1" dirty="0" smtClean="0"/>
              <a:t>Stop </a:t>
            </a:r>
            <a:r>
              <a:rPr lang="en-US" b="1" dirty="0"/>
              <a:t>E</a:t>
            </a:r>
            <a:r>
              <a:rPr lang="en-US" b="1" dirty="0" smtClean="0"/>
              <a:t>mailing </a:t>
            </a:r>
            <a:r>
              <a:rPr lang="en-CA" b="1" dirty="0" smtClean="0"/>
              <a:t> </a:t>
            </a:r>
            <a:endParaRPr lang="en-CA" b="1" dirty="0"/>
          </a:p>
        </p:txBody>
      </p:sp>
      <p:cxnSp>
        <p:nvCxnSpPr>
          <p:cNvPr id="100" name="Straight Connector 99"/>
          <p:cNvCxnSpPr/>
          <p:nvPr/>
        </p:nvCxnSpPr>
        <p:spPr>
          <a:xfrm rot="8100000" flipH="1">
            <a:off x="6126583" y="1442991"/>
            <a:ext cx="12295" cy="4697908"/>
          </a:xfrm>
          <a:prstGeom prst="line">
            <a:avLst/>
          </a:prstGeom>
          <a:noFill/>
          <a:ln w="2857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01" name="Straight Connector 100"/>
          <p:cNvCxnSpPr/>
          <p:nvPr/>
        </p:nvCxnSpPr>
        <p:spPr>
          <a:xfrm rot="2700000" flipH="1">
            <a:off x="6114787" y="1840544"/>
            <a:ext cx="14593" cy="3957870"/>
          </a:xfrm>
          <a:prstGeom prst="line">
            <a:avLst/>
          </a:prstGeom>
          <a:noFill/>
          <a:ln w="2857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grpSp>
        <p:nvGrpSpPr>
          <p:cNvPr id="102" name="Group 101"/>
          <p:cNvGrpSpPr/>
          <p:nvPr/>
        </p:nvGrpSpPr>
        <p:grpSpPr>
          <a:xfrm>
            <a:off x="3760900" y="1813009"/>
            <a:ext cx="4697908" cy="3957870"/>
            <a:chOff x="1392055" y="1244662"/>
            <a:chExt cx="2626239" cy="2626239"/>
          </a:xfrm>
        </p:grpSpPr>
        <p:cxnSp>
          <p:nvCxnSpPr>
            <p:cNvPr id="140" name="Straight Connector 139"/>
            <p:cNvCxnSpPr/>
            <p:nvPr/>
          </p:nvCxnSpPr>
          <p:spPr>
            <a:xfrm rot="5400000" flipH="1">
              <a:off x="2701096" y="1244663"/>
              <a:ext cx="8158" cy="2626239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>
            <a:xfrm flipH="1">
              <a:off x="2709806" y="1244662"/>
              <a:ext cx="8158" cy="2626239"/>
            </a:xfrm>
            <a:prstGeom prst="line">
              <a:avLst/>
            </a:prstGeom>
            <a:noFill/>
            <a:ln w="28575" cap="rnd" cmpd="sng" algn="ctr">
              <a:solidFill>
                <a:sysClr val="window" lastClr="FFFFFF">
                  <a:lumMod val="50000"/>
                </a:sysClr>
              </a:solidFill>
              <a:prstDash val="sysDot"/>
            </a:ln>
            <a:effectLst/>
          </p:spPr>
        </p:cxnSp>
      </p:grpSp>
      <p:grpSp>
        <p:nvGrpSpPr>
          <p:cNvPr id="103" name="Group 102"/>
          <p:cNvGrpSpPr/>
          <p:nvPr/>
        </p:nvGrpSpPr>
        <p:grpSpPr>
          <a:xfrm>
            <a:off x="4740183" y="2629113"/>
            <a:ext cx="2749931" cy="2325664"/>
            <a:chOff x="3749675" y="990601"/>
            <a:chExt cx="2062163" cy="2070100"/>
          </a:xfrm>
        </p:grpSpPr>
        <p:sp>
          <p:nvSpPr>
            <p:cNvPr id="128" name="Freeform 20"/>
            <p:cNvSpPr>
              <a:spLocks/>
            </p:cNvSpPr>
            <p:nvPr/>
          </p:nvSpPr>
          <p:spPr bwMode="auto">
            <a:xfrm>
              <a:off x="3749675" y="1957388"/>
              <a:ext cx="2062163" cy="1103313"/>
            </a:xfrm>
            <a:custGeom>
              <a:avLst/>
              <a:gdLst>
                <a:gd name="T0" fmla="*/ 1299 w 1299"/>
                <a:gd name="T1" fmla="*/ 688 h 695"/>
                <a:gd name="T2" fmla="*/ 2 w 1299"/>
                <a:gd name="T3" fmla="*/ 695 h 695"/>
                <a:gd name="T4" fmla="*/ 0 w 1299"/>
                <a:gd name="T5" fmla="*/ 8 h 695"/>
                <a:gd name="T6" fmla="*/ 1297 w 1299"/>
                <a:gd name="T7" fmla="*/ 0 h 695"/>
                <a:gd name="T8" fmla="*/ 1299 w 1299"/>
                <a:gd name="T9" fmla="*/ 688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695">
                  <a:moveTo>
                    <a:pt x="1299" y="688"/>
                  </a:moveTo>
                  <a:lnTo>
                    <a:pt x="2" y="695"/>
                  </a:lnTo>
                  <a:lnTo>
                    <a:pt x="0" y="8"/>
                  </a:lnTo>
                  <a:lnTo>
                    <a:pt x="1297" y="0"/>
                  </a:lnTo>
                  <a:lnTo>
                    <a:pt x="1299" y="688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3749675" y="2503488"/>
              <a:ext cx="2062163" cy="557213"/>
            </a:xfrm>
            <a:custGeom>
              <a:avLst/>
              <a:gdLst>
                <a:gd name="T0" fmla="*/ 1299 w 1299"/>
                <a:gd name="T1" fmla="*/ 344 h 351"/>
                <a:gd name="T2" fmla="*/ 2 w 1299"/>
                <a:gd name="T3" fmla="*/ 351 h 351"/>
                <a:gd name="T4" fmla="*/ 0 w 1299"/>
                <a:gd name="T5" fmla="*/ 7 h 351"/>
                <a:gd name="T6" fmla="*/ 1299 w 1299"/>
                <a:gd name="T7" fmla="*/ 0 h 351"/>
                <a:gd name="T8" fmla="*/ 1299 w 1299"/>
                <a:gd name="T9" fmla="*/ 34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9" h="351">
                  <a:moveTo>
                    <a:pt x="1299" y="344"/>
                  </a:moveTo>
                  <a:lnTo>
                    <a:pt x="2" y="351"/>
                  </a:lnTo>
                  <a:lnTo>
                    <a:pt x="0" y="7"/>
                  </a:lnTo>
                  <a:lnTo>
                    <a:pt x="1299" y="0"/>
                  </a:lnTo>
                  <a:lnTo>
                    <a:pt x="1299" y="34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3749675" y="1970088"/>
              <a:ext cx="1028700" cy="1090613"/>
            </a:xfrm>
            <a:custGeom>
              <a:avLst/>
              <a:gdLst>
                <a:gd name="T0" fmla="*/ 0 w 648"/>
                <a:gd name="T1" fmla="*/ 0 h 687"/>
                <a:gd name="T2" fmla="*/ 648 w 648"/>
                <a:gd name="T3" fmla="*/ 341 h 687"/>
                <a:gd name="T4" fmla="*/ 2 w 648"/>
                <a:gd name="T5" fmla="*/ 687 h 687"/>
                <a:gd name="T6" fmla="*/ 0 w 648"/>
                <a:gd name="T7" fmla="*/ 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8" h="687">
                  <a:moveTo>
                    <a:pt x="0" y="0"/>
                  </a:moveTo>
                  <a:lnTo>
                    <a:pt x="648" y="341"/>
                  </a:lnTo>
                  <a:lnTo>
                    <a:pt x="2" y="6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6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>
              <a:off x="4778375" y="1957388"/>
              <a:ext cx="1033463" cy="1092200"/>
            </a:xfrm>
            <a:custGeom>
              <a:avLst/>
              <a:gdLst>
                <a:gd name="T0" fmla="*/ 649 w 651"/>
                <a:gd name="T1" fmla="*/ 0 h 688"/>
                <a:gd name="T2" fmla="*/ 0 w 651"/>
                <a:gd name="T3" fmla="*/ 349 h 688"/>
                <a:gd name="T4" fmla="*/ 651 w 651"/>
                <a:gd name="T5" fmla="*/ 688 h 688"/>
                <a:gd name="T6" fmla="*/ 649 w 651"/>
                <a:gd name="T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" h="688">
                  <a:moveTo>
                    <a:pt x="649" y="0"/>
                  </a:moveTo>
                  <a:lnTo>
                    <a:pt x="0" y="349"/>
                  </a:lnTo>
                  <a:lnTo>
                    <a:pt x="651" y="688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F36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3749675" y="1284475"/>
              <a:ext cx="2058988" cy="693738"/>
            </a:xfrm>
            <a:custGeom>
              <a:avLst/>
              <a:gdLst>
                <a:gd name="T0" fmla="*/ 0 w 1297"/>
                <a:gd name="T1" fmla="*/ 437 h 437"/>
                <a:gd name="T2" fmla="*/ 646 w 1297"/>
                <a:gd name="T3" fmla="*/ 0 h 437"/>
                <a:gd name="T4" fmla="*/ 1297 w 1297"/>
                <a:gd name="T5" fmla="*/ 429 h 437"/>
                <a:gd name="T6" fmla="*/ 0 w 1297"/>
                <a:gd name="T7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7" h="437">
                  <a:moveTo>
                    <a:pt x="0" y="437"/>
                  </a:moveTo>
                  <a:lnTo>
                    <a:pt x="646" y="0"/>
                  </a:lnTo>
                  <a:lnTo>
                    <a:pt x="1297" y="429"/>
                  </a:lnTo>
                  <a:lnTo>
                    <a:pt x="0" y="437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933825" y="990601"/>
              <a:ext cx="1649413" cy="1520825"/>
            </a:xfrm>
            <a:custGeom>
              <a:avLst/>
              <a:gdLst>
                <a:gd name="T0" fmla="*/ 0 w 1039"/>
                <a:gd name="T1" fmla="*/ 678 h 958"/>
                <a:gd name="T2" fmla="*/ 0 w 1039"/>
                <a:gd name="T3" fmla="*/ 7 h 958"/>
                <a:gd name="T4" fmla="*/ 1037 w 1039"/>
                <a:gd name="T5" fmla="*/ 0 h 958"/>
                <a:gd name="T6" fmla="*/ 1039 w 1039"/>
                <a:gd name="T7" fmla="*/ 685 h 958"/>
                <a:gd name="T8" fmla="*/ 532 w 1039"/>
                <a:gd name="T9" fmla="*/ 958 h 958"/>
                <a:gd name="T10" fmla="*/ 0 w 1039"/>
                <a:gd name="T11" fmla="*/ 67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9" h="958">
                  <a:moveTo>
                    <a:pt x="0" y="678"/>
                  </a:moveTo>
                  <a:lnTo>
                    <a:pt x="0" y="7"/>
                  </a:lnTo>
                  <a:lnTo>
                    <a:pt x="1037" y="0"/>
                  </a:lnTo>
                  <a:lnTo>
                    <a:pt x="1039" y="685"/>
                  </a:lnTo>
                  <a:lnTo>
                    <a:pt x="532" y="958"/>
                  </a:lnTo>
                  <a:lnTo>
                    <a:pt x="0" y="67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162425" y="1874838"/>
              <a:ext cx="1228725" cy="79375"/>
            </a:xfrm>
            <a:custGeom>
              <a:avLst/>
              <a:gdLst>
                <a:gd name="T0" fmla="*/ 318 w 327"/>
                <a:gd name="T1" fmla="*/ 19 h 21"/>
                <a:gd name="T2" fmla="*/ 10 w 327"/>
                <a:gd name="T3" fmla="*/ 21 h 21"/>
                <a:gd name="T4" fmla="*/ 0 w 327"/>
                <a:gd name="T5" fmla="*/ 11 h 21"/>
                <a:gd name="T6" fmla="*/ 0 w 327"/>
                <a:gd name="T7" fmla="*/ 11 h 21"/>
                <a:gd name="T8" fmla="*/ 10 w 327"/>
                <a:gd name="T9" fmla="*/ 1 h 21"/>
                <a:gd name="T10" fmla="*/ 317 w 327"/>
                <a:gd name="T11" fmla="*/ 0 h 21"/>
                <a:gd name="T12" fmla="*/ 327 w 327"/>
                <a:gd name="T13" fmla="*/ 9 h 21"/>
                <a:gd name="T14" fmla="*/ 318 w 327"/>
                <a:gd name="T1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21">
                  <a:moveTo>
                    <a:pt x="318" y="19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3" y="0"/>
                    <a:pt x="327" y="4"/>
                    <a:pt x="327" y="9"/>
                  </a:cubicBezTo>
                  <a:cubicBezTo>
                    <a:pt x="327" y="15"/>
                    <a:pt x="323" y="19"/>
                    <a:pt x="318" y="19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162425" y="2025651"/>
              <a:ext cx="1233488" cy="82550"/>
            </a:xfrm>
            <a:custGeom>
              <a:avLst/>
              <a:gdLst>
                <a:gd name="T0" fmla="*/ 318 w 328"/>
                <a:gd name="T1" fmla="*/ 20 h 22"/>
                <a:gd name="T2" fmla="*/ 10 w 328"/>
                <a:gd name="T3" fmla="*/ 21 h 22"/>
                <a:gd name="T4" fmla="*/ 0 w 328"/>
                <a:gd name="T5" fmla="*/ 12 h 22"/>
                <a:gd name="T6" fmla="*/ 0 w 328"/>
                <a:gd name="T7" fmla="*/ 12 h 22"/>
                <a:gd name="T8" fmla="*/ 10 w 328"/>
                <a:gd name="T9" fmla="*/ 2 h 22"/>
                <a:gd name="T10" fmla="*/ 318 w 328"/>
                <a:gd name="T11" fmla="*/ 0 h 22"/>
                <a:gd name="T12" fmla="*/ 328 w 328"/>
                <a:gd name="T13" fmla="*/ 10 h 22"/>
                <a:gd name="T14" fmla="*/ 318 w 328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2">
                  <a:moveTo>
                    <a:pt x="318" y="20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2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2"/>
                    <a:pt x="10" y="2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3" y="0"/>
                    <a:pt x="328" y="5"/>
                    <a:pt x="328" y="10"/>
                  </a:cubicBezTo>
                  <a:cubicBezTo>
                    <a:pt x="328" y="15"/>
                    <a:pt x="323" y="20"/>
                    <a:pt x="318" y="2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162425" y="1566863"/>
              <a:ext cx="1228725" cy="79375"/>
            </a:xfrm>
            <a:custGeom>
              <a:avLst/>
              <a:gdLst>
                <a:gd name="T0" fmla="*/ 318 w 327"/>
                <a:gd name="T1" fmla="*/ 19 h 21"/>
                <a:gd name="T2" fmla="*/ 10 w 327"/>
                <a:gd name="T3" fmla="*/ 21 h 21"/>
                <a:gd name="T4" fmla="*/ 0 w 327"/>
                <a:gd name="T5" fmla="*/ 11 h 21"/>
                <a:gd name="T6" fmla="*/ 0 w 327"/>
                <a:gd name="T7" fmla="*/ 11 h 21"/>
                <a:gd name="T8" fmla="*/ 10 w 327"/>
                <a:gd name="T9" fmla="*/ 1 h 21"/>
                <a:gd name="T10" fmla="*/ 317 w 327"/>
                <a:gd name="T11" fmla="*/ 0 h 21"/>
                <a:gd name="T12" fmla="*/ 327 w 327"/>
                <a:gd name="T13" fmla="*/ 9 h 21"/>
                <a:gd name="T14" fmla="*/ 318 w 327"/>
                <a:gd name="T1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21">
                  <a:moveTo>
                    <a:pt x="318" y="19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23" y="0"/>
                    <a:pt x="327" y="4"/>
                    <a:pt x="327" y="9"/>
                  </a:cubicBezTo>
                  <a:cubicBezTo>
                    <a:pt x="327" y="15"/>
                    <a:pt x="323" y="19"/>
                    <a:pt x="318" y="19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4162425" y="1717676"/>
              <a:ext cx="1233488" cy="79375"/>
            </a:xfrm>
            <a:custGeom>
              <a:avLst/>
              <a:gdLst>
                <a:gd name="T0" fmla="*/ 318 w 328"/>
                <a:gd name="T1" fmla="*/ 20 h 21"/>
                <a:gd name="T2" fmla="*/ 10 w 328"/>
                <a:gd name="T3" fmla="*/ 21 h 21"/>
                <a:gd name="T4" fmla="*/ 0 w 328"/>
                <a:gd name="T5" fmla="*/ 12 h 21"/>
                <a:gd name="T6" fmla="*/ 0 w 328"/>
                <a:gd name="T7" fmla="*/ 12 h 21"/>
                <a:gd name="T8" fmla="*/ 10 w 328"/>
                <a:gd name="T9" fmla="*/ 2 h 21"/>
                <a:gd name="T10" fmla="*/ 318 w 328"/>
                <a:gd name="T11" fmla="*/ 0 h 21"/>
                <a:gd name="T12" fmla="*/ 328 w 328"/>
                <a:gd name="T13" fmla="*/ 10 h 21"/>
                <a:gd name="T14" fmla="*/ 318 w 328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1">
                  <a:moveTo>
                    <a:pt x="318" y="20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2"/>
                    <a:pt x="10" y="2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3" y="0"/>
                    <a:pt x="328" y="5"/>
                    <a:pt x="328" y="10"/>
                  </a:cubicBezTo>
                  <a:cubicBezTo>
                    <a:pt x="328" y="15"/>
                    <a:pt x="323" y="20"/>
                    <a:pt x="318" y="2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162425" y="1254126"/>
              <a:ext cx="1228725" cy="82550"/>
            </a:xfrm>
            <a:custGeom>
              <a:avLst/>
              <a:gdLst>
                <a:gd name="T0" fmla="*/ 318 w 327"/>
                <a:gd name="T1" fmla="*/ 20 h 22"/>
                <a:gd name="T2" fmla="*/ 10 w 327"/>
                <a:gd name="T3" fmla="*/ 22 h 22"/>
                <a:gd name="T4" fmla="*/ 0 w 327"/>
                <a:gd name="T5" fmla="*/ 12 h 22"/>
                <a:gd name="T6" fmla="*/ 0 w 327"/>
                <a:gd name="T7" fmla="*/ 12 h 22"/>
                <a:gd name="T8" fmla="*/ 10 w 327"/>
                <a:gd name="T9" fmla="*/ 2 h 22"/>
                <a:gd name="T10" fmla="*/ 317 w 327"/>
                <a:gd name="T11" fmla="*/ 1 h 22"/>
                <a:gd name="T12" fmla="*/ 327 w 327"/>
                <a:gd name="T13" fmla="*/ 10 h 22"/>
                <a:gd name="T14" fmla="*/ 318 w 327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22">
                  <a:moveTo>
                    <a:pt x="318" y="2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5" y="22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5" y="2"/>
                    <a:pt x="10" y="2"/>
                  </a:cubicBezTo>
                  <a:cubicBezTo>
                    <a:pt x="317" y="1"/>
                    <a:pt x="317" y="1"/>
                    <a:pt x="317" y="1"/>
                  </a:cubicBezTo>
                  <a:cubicBezTo>
                    <a:pt x="323" y="0"/>
                    <a:pt x="327" y="5"/>
                    <a:pt x="327" y="10"/>
                  </a:cubicBezTo>
                  <a:cubicBezTo>
                    <a:pt x="327" y="16"/>
                    <a:pt x="323" y="20"/>
                    <a:pt x="318" y="2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9" name="Freeform 32"/>
            <p:cNvSpPr>
              <a:spLocks/>
            </p:cNvSpPr>
            <p:nvPr/>
          </p:nvSpPr>
          <p:spPr bwMode="auto">
            <a:xfrm>
              <a:off x="4162425" y="1408113"/>
              <a:ext cx="1233488" cy="79375"/>
            </a:xfrm>
            <a:custGeom>
              <a:avLst/>
              <a:gdLst>
                <a:gd name="T0" fmla="*/ 318 w 328"/>
                <a:gd name="T1" fmla="*/ 20 h 21"/>
                <a:gd name="T2" fmla="*/ 10 w 328"/>
                <a:gd name="T3" fmla="*/ 21 h 21"/>
                <a:gd name="T4" fmla="*/ 0 w 328"/>
                <a:gd name="T5" fmla="*/ 12 h 21"/>
                <a:gd name="T6" fmla="*/ 0 w 328"/>
                <a:gd name="T7" fmla="*/ 12 h 21"/>
                <a:gd name="T8" fmla="*/ 10 w 328"/>
                <a:gd name="T9" fmla="*/ 2 h 21"/>
                <a:gd name="T10" fmla="*/ 318 w 328"/>
                <a:gd name="T11" fmla="*/ 0 h 21"/>
                <a:gd name="T12" fmla="*/ 328 w 328"/>
                <a:gd name="T13" fmla="*/ 10 h 21"/>
                <a:gd name="T14" fmla="*/ 318 w 328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8" h="21">
                  <a:moveTo>
                    <a:pt x="318" y="20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2"/>
                    <a:pt x="10" y="2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3" y="0"/>
                    <a:pt x="328" y="4"/>
                    <a:pt x="328" y="10"/>
                  </a:cubicBezTo>
                  <a:cubicBezTo>
                    <a:pt x="328" y="15"/>
                    <a:pt x="323" y="20"/>
                    <a:pt x="318" y="2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533912" y="1828323"/>
            <a:ext cx="915077" cy="770929"/>
            <a:chOff x="5945814" y="1224620"/>
            <a:chExt cx="511549" cy="511549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5945814" y="1224620"/>
              <a:ext cx="511549" cy="511549"/>
            </a:xfrm>
            <a:prstGeom prst="ellipse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flat" cmpd="sng" algn="ctr">
              <a:solidFill>
                <a:schemeClr val="bg2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 190"/>
            <p:cNvSpPr>
              <a:spLocks noEditPoints="1"/>
            </p:cNvSpPr>
            <p:nvPr/>
          </p:nvSpPr>
          <p:spPr bwMode="auto">
            <a:xfrm>
              <a:off x="6066576" y="1357923"/>
              <a:ext cx="287216" cy="232832"/>
            </a:xfrm>
            <a:custGeom>
              <a:avLst/>
              <a:gdLst>
                <a:gd name="T0" fmla="*/ 68 w 186"/>
                <a:gd name="T1" fmla="*/ 84 h 151"/>
                <a:gd name="T2" fmla="*/ 118 w 186"/>
                <a:gd name="T3" fmla="*/ 84 h 151"/>
                <a:gd name="T4" fmla="*/ 93 w 186"/>
                <a:gd name="T5" fmla="*/ 101 h 151"/>
                <a:gd name="T6" fmla="*/ 93 w 186"/>
                <a:gd name="T7" fmla="*/ 67 h 151"/>
                <a:gd name="T8" fmla="*/ 93 w 186"/>
                <a:gd name="T9" fmla="*/ 101 h 151"/>
                <a:gd name="T10" fmla="*/ 114 w 186"/>
                <a:gd name="T11" fmla="*/ 25 h 151"/>
                <a:gd name="T12" fmla="*/ 114 w 186"/>
                <a:gd name="T13" fmla="*/ 16 h 151"/>
                <a:gd name="T14" fmla="*/ 68 w 186"/>
                <a:gd name="T15" fmla="*/ 21 h 151"/>
                <a:gd name="T16" fmla="*/ 156 w 186"/>
                <a:gd name="T17" fmla="*/ 33 h 151"/>
                <a:gd name="T18" fmla="*/ 156 w 186"/>
                <a:gd name="T19" fmla="*/ 59 h 151"/>
                <a:gd name="T20" fmla="*/ 156 w 186"/>
                <a:gd name="T21" fmla="*/ 33 h 151"/>
                <a:gd name="T22" fmla="*/ 152 w 186"/>
                <a:gd name="T23" fmla="*/ 46 h 151"/>
                <a:gd name="T24" fmla="*/ 160 w 186"/>
                <a:gd name="T25" fmla="*/ 46 h 151"/>
                <a:gd name="T26" fmla="*/ 169 w 186"/>
                <a:gd name="T27" fmla="*/ 16 h 151"/>
                <a:gd name="T28" fmla="*/ 122 w 186"/>
                <a:gd name="T29" fmla="*/ 0 h 151"/>
                <a:gd name="T30" fmla="*/ 63 w 186"/>
                <a:gd name="T31" fmla="*/ 0 h 151"/>
                <a:gd name="T32" fmla="*/ 17 w 186"/>
                <a:gd name="T33" fmla="*/ 16 h 151"/>
                <a:gd name="T34" fmla="*/ 0 w 186"/>
                <a:gd name="T35" fmla="*/ 135 h 151"/>
                <a:gd name="T36" fmla="*/ 169 w 186"/>
                <a:gd name="T37" fmla="*/ 151 h 151"/>
                <a:gd name="T38" fmla="*/ 186 w 186"/>
                <a:gd name="T39" fmla="*/ 33 h 151"/>
                <a:gd name="T40" fmla="*/ 177 w 186"/>
                <a:gd name="T41" fmla="*/ 101 h 151"/>
                <a:gd name="T42" fmla="*/ 137 w 186"/>
                <a:gd name="T43" fmla="*/ 109 h 151"/>
                <a:gd name="T44" fmla="*/ 177 w 186"/>
                <a:gd name="T45" fmla="*/ 135 h 151"/>
                <a:gd name="T46" fmla="*/ 17 w 186"/>
                <a:gd name="T47" fmla="*/ 143 h 151"/>
                <a:gd name="T48" fmla="*/ 9 w 186"/>
                <a:gd name="T49" fmla="*/ 109 h 151"/>
                <a:gd name="T50" fmla="*/ 45 w 186"/>
                <a:gd name="T51" fmla="*/ 101 h 151"/>
                <a:gd name="T52" fmla="*/ 9 w 186"/>
                <a:gd name="T53" fmla="*/ 33 h 151"/>
                <a:gd name="T54" fmla="*/ 34 w 186"/>
                <a:gd name="T55" fmla="*/ 25 h 151"/>
                <a:gd name="T56" fmla="*/ 93 w 186"/>
                <a:gd name="T57" fmla="*/ 8 h 151"/>
                <a:gd name="T58" fmla="*/ 152 w 186"/>
                <a:gd name="T59" fmla="*/ 25 h 151"/>
                <a:gd name="T60" fmla="*/ 177 w 186"/>
                <a:gd name="T61" fmla="*/ 33 h 151"/>
                <a:gd name="T62" fmla="*/ 156 w 186"/>
                <a:gd name="T63" fmla="*/ 67 h 151"/>
                <a:gd name="T64" fmla="*/ 156 w 186"/>
                <a:gd name="T65" fmla="*/ 75 h 151"/>
                <a:gd name="T66" fmla="*/ 156 w 186"/>
                <a:gd name="T67" fmla="*/ 67 h 151"/>
                <a:gd name="T68" fmla="*/ 51 w 186"/>
                <a:gd name="T69" fmla="*/ 84 h 151"/>
                <a:gd name="T70" fmla="*/ 135 w 186"/>
                <a:gd name="T71" fmla="*/ 84 h 151"/>
                <a:gd name="T72" fmla="*/ 93 w 186"/>
                <a:gd name="T73" fmla="*/ 118 h 151"/>
                <a:gd name="T74" fmla="*/ 93 w 186"/>
                <a:gd name="T75" fmla="*/ 50 h 151"/>
                <a:gd name="T76" fmla="*/ 93 w 186"/>
                <a:gd name="T77" fmla="*/ 1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51">
                  <a:moveTo>
                    <a:pt x="93" y="59"/>
                  </a:moveTo>
                  <a:cubicBezTo>
                    <a:pt x="79" y="59"/>
                    <a:pt x="68" y="70"/>
                    <a:pt x="68" y="84"/>
                  </a:cubicBezTo>
                  <a:cubicBezTo>
                    <a:pt x="68" y="98"/>
                    <a:pt x="79" y="109"/>
                    <a:pt x="93" y="109"/>
                  </a:cubicBezTo>
                  <a:cubicBezTo>
                    <a:pt x="107" y="109"/>
                    <a:pt x="118" y="98"/>
                    <a:pt x="118" y="84"/>
                  </a:cubicBezTo>
                  <a:cubicBezTo>
                    <a:pt x="118" y="70"/>
                    <a:pt x="107" y="59"/>
                    <a:pt x="93" y="59"/>
                  </a:cubicBezTo>
                  <a:close/>
                  <a:moveTo>
                    <a:pt x="93" y="101"/>
                  </a:moveTo>
                  <a:cubicBezTo>
                    <a:pt x="84" y="101"/>
                    <a:pt x="76" y="93"/>
                    <a:pt x="76" y="84"/>
                  </a:cubicBezTo>
                  <a:cubicBezTo>
                    <a:pt x="76" y="75"/>
                    <a:pt x="84" y="67"/>
                    <a:pt x="93" y="67"/>
                  </a:cubicBezTo>
                  <a:cubicBezTo>
                    <a:pt x="102" y="67"/>
                    <a:pt x="110" y="75"/>
                    <a:pt x="110" y="84"/>
                  </a:cubicBezTo>
                  <a:cubicBezTo>
                    <a:pt x="110" y="93"/>
                    <a:pt x="102" y="101"/>
                    <a:pt x="93" y="101"/>
                  </a:cubicBezTo>
                  <a:close/>
                  <a:moveTo>
                    <a:pt x="72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16" y="25"/>
                    <a:pt x="118" y="23"/>
                    <a:pt x="118" y="21"/>
                  </a:cubicBezTo>
                  <a:cubicBezTo>
                    <a:pt x="118" y="18"/>
                    <a:pt x="116" y="16"/>
                    <a:pt x="114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0" y="16"/>
                    <a:pt x="68" y="18"/>
                    <a:pt x="68" y="21"/>
                  </a:cubicBezTo>
                  <a:cubicBezTo>
                    <a:pt x="68" y="23"/>
                    <a:pt x="70" y="25"/>
                    <a:pt x="72" y="25"/>
                  </a:cubicBezTo>
                  <a:close/>
                  <a:moveTo>
                    <a:pt x="156" y="33"/>
                  </a:moveTo>
                  <a:cubicBezTo>
                    <a:pt x="149" y="33"/>
                    <a:pt x="144" y="39"/>
                    <a:pt x="144" y="46"/>
                  </a:cubicBezTo>
                  <a:cubicBezTo>
                    <a:pt x="144" y="53"/>
                    <a:pt x="149" y="59"/>
                    <a:pt x="156" y="59"/>
                  </a:cubicBezTo>
                  <a:cubicBezTo>
                    <a:pt x="163" y="59"/>
                    <a:pt x="169" y="53"/>
                    <a:pt x="169" y="46"/>
                  </a:cubicBezTo>
                  <a:cubicBezTo>
                    <a:pt x="169" y="39"/>
                    <a:pt x="163" y="33"/>
                    <a:pt x="156" y="33"/>
                  </a:cubicBezTo>
                  <a:close/>
                  <a:moveTo>
                    <a:pt x="156" y="50"/>
                  </a:moveTo>
                  <a:cubicBezTo>
                    <a:pt x="154" y="50"/>
                    <a:pt x="152" y="48"/>
                    <a:pt x="152" y="46"/>
                  </a:cubicBezTo>
                  <a:cubicBezTo>
                    <a:pt x="152" y="44"/>
                    <a:pt x="154" y="42"/>
                    <a:pt x="156" y="42"/>
                  </a:cubicBezTo>
                  <a:cubicBezTo>
                    <a:pt x="159" y="42"/>
                    <a:pt x="160" y="44"/>
                    <a:pt x="160" y="46"/>
                  </a:cubicBezTo>
                  <a:cubicBezTo>
                    <a:pt x="160" y="48"/>
                    <a:pt x="159" y="50"/>
                    <a:pt x="156" y="50"/>
                  </a:cubicBezTo>
                  <a:close/>
                  <a:moveTo>
                    <a:pt x="169" y="16"/>
                  </a:moveTo>
                  <a:cubicBezTo>
                    <a:pt x="152" y="16"/>
                    <a:pt x="152" y="16"/>
                    <a:pt x="152" y="16"/>
                  </a:cubicBezTo>
                  <a:cubicBezTo>
                    <a:pt x="139" y="16"/>
                    <a:pt x="139" y="0"/>
                    <a:pt x="122" y="0"/>
                  </a:cubicBezTo>
                  <a:cubicBezTo>
                    <a:pt x="106" y="0"/>
                    <a:pt x="93" y="0"/>
                    <a:pt x="93" y="0"/>
                  </a:cubicBezTo>
                  <a:cubicBezTo>
                    <a:pt x="93" y="0"/>
                    <a:pt x="80" y="0"/>
                    <a:pt x="63" y="0"/>
                  </a:cubicBezTo>
                  <a:cubicBezTo>
                    <a:pt x="47" y="0"/>
                    <a:pt x="47" y="16"/>
                    <a:pt x="3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8" y="16"/>
                    <a:pt x="0" y="24"/>
                    <a:pt x="0" y="33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4"/>
                    <a:pt x="8" y="151"/>
                    <a:pt x="17" y="151"/>
                  </a:cubicBezTo>
                  <a:cubicBezTo>
                    <a:pt x="169" y="151"/>
                    <a:pt x="169" y="151"/>
                    <a:pt x="169" y="151"/>
                  </a:cubicBezTo>
                  <a:cubicBezTo>
                    <a:pt x="178" y="151"/>
                    <a:pt x="186" y="144"/>
                    <a:pt x="186" y="135"/>
                  </a:cubicBezTo>
                  <a:cubicBezTo>
                    <a:pt x="186" y="33"/>
                    <a:pt x="186" y="33"/>
                    <a:pt x="186" y="33"/>
                  </a:cubicBezTo>
                  <a:cubicBezTo>
                    <a:pt x="186" y="24"/>
                    <a:pt x="178" y="16"/>
                    <a:pt x="169" y="16"/>
                  </a:cubicBezTo>
                  <a:close/>
                  <a:moveTo>
                    <a:pt x="177" y="101"/>
                  </a:moveTo>
                  <a:cubicBezTo>
                    <a:pt x="141" y="101"/>
                    <a:pt x="141" y="101"/>
                    <a:pt x="141" y="101"/>
                  </a:cubicBezTo>
                  <a:cubicBezTo>
                    <a:pt x="140" y="104"/>
                    <a:pt x="138" y="107"/>
                    <a:pt x="137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9"/>
                    <a:pt x="174" y="143"/>
                    <a:pt x="169" y="143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2" y="143"/>
                    <a:pt x="9" y="139"/>
                    <a:pt x="9" y="135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7"/>
                    <a:pt x="46" y="104"/>
                    <a:pt x="45" y="101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29"/>
                    <a:pt x="12" y="25"/>
                    <a:pt x="17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1" y="25"/>
                    <a:pt x="51" y="8"/>
                    <a:pt x="63" y="8"/>
                  </a:cubicBezTo>
                  <a:cubicBezTo>
                    <a:pt x="72" y="8"/>
                    <a:pt x="93" y="8"/>
                    <a:pt x="93" y="8"/>
                  </a:cubicBezTo>
                  <a:cubicBezTo>
                    <a:pt x="93" y="8"/>
                    <a:pt x="114" y="8"/>
                    <a:pt x="122" y="8"/>
                  </a:cubicBezTo>
                  <a:cubicBezTo>
                    <a:pt x="135" y="8"/>
                    <a:pt x="135" y="25"/>
                    <a:pt x="152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74" y="25"/>
                    <a:pt x="177" y="29"/>
                    <a:pt x="177" y="33"/>
                  </a:cubicBezTo>
                  <a:lnTo>
                    <a:pt x="177" y="101"/>
                  </a:lnTo>
                  <a:close/>
                  <a:moveTo>
                    <a:pt x="156" y="67"/>
                  </a:moveTo>
                  <a:cubicBezTo>
                    <a:pt x="154" y="67"/>
                    <a:pt x="152" y="69"/>
                    <a:pt x="152" y="71"/>
                  </a:cubicBezTo>
                  <a:cubicBezTo>
                    <a:pt x="152" y="74"/>
                    <a:pt x="154" y="75"/>
                    <a:pt x="156" y="75"/>
                  </a:cubicBezTo>
                  <a:cubicBezTo>
                    <a:pt x="159" y="75"/>
                    <a:pt x="160" y="74"/>
                    <a:pt x="160" y="71"/>
                  </a:cubicBezTo>
                  <a:cubicBezTo>
                    <a:pt x="160" y="69"/>
                    <a:pt x="159" y="67"/>
                    <a:pt x="156" y="67"/>
                  </a:cubicBezTo>
                  <a:close/>
                  <a:moveTo>
                    <a:pt x="93" y="42"/>
                  </a:moveTo>
                  <a:cubicBezTo>
                    <a:pt x="70" y="42"/>
                    <a:pt x="51" y="61"/>
                    <a:pt x="51" y="84"/>
                  </a:cubicBezTo>
                  <a:cubicBezTo>
                    <a:pt x="51" y="107"/>
                    <a:pt x="70" y="126"/>
                    <a:pt x="93" y="126"/>
                  </a:cubicBezTo>
                  <a:cubicBezTo>
                    <a:pt x="116" y="126"/>
                    <a:pt x="135" y="107"/>
                    <a:pt x="135" y="84"/>
                  </a:cubicBezTo>
                  <a:cubicBezTo>
                    <a:pt x="135" y="61"/>
                    <a:pt x="116" y="42"/>
                    <a:pt x="93" y="42"/>
                  </a:cubicBezTo>
                  <a:close/>
                  <a:moveTo>
                    <a:pt x="93" y="118"/>
                  </a:moveTo>
                  <a:cubicBezTo>
                    <a:pt x="74" y="118"/>
                    <a:pt x="59" y="103"/>
                    <a:pt x="59" y="84"/>
                  </a:cubicBezTo>
                  <a:cubicBezTo>
                    <a:pt x="59" y="65"/>
                    <a:pt x="74" y="50"/>
                    <a:pt x="93" y="50"/>
                  </a:cubicBezTo>
                  <a:cubicBezTo>
                    <a:pt x="112" y="50"/>
                    <a:pt x="127" y="65"/>
                    <a:pt x="127" y="84"/>
                  </a:cubicBezTo>
                  <a:cubicBezTo>
                    <a:pt x="127" y="103"/>
                    <a:pt x="112" y="118"/>
                    <a:pt x="93" y="1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428215" y="3406479"/>
            <a:ext cx="915077" cy="770929"/>
            <a:chOff x="6489766" y="2501948"/>
            <a:chExt cx="511549" cy="511549"/>
          </a:xfrm>
        </p:grpSpPr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6489766" y="2501948"/>
              <a:ext cx="511549" cy="51154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 175"/>
            <p:cNvSpPr>
              <a:spLocks noEditPoints="1"/>
            </p:cNvSpPr>
            <p:nvPr/>
          </p:nvSpPr>
          <p:spPr bwMode="auto">
            <a:xfrm>
              <a:off x="6610528" y="2676838"/>
              <a:ext cx="288066" cy="181847"/>
            </a:xfrm>
            <a:custGeom>
              <a:avLst/>
              <a:gdLst>
                <a:gd name="T0" fmla="*/ 118 w 186"/>
                <a:gd name="T1" fmla="*/ 21 h 118"/>
                <a:gd name="T2" fmla="*/ 127 w 186"/>
                <a:gd name="T3" fmla="*/ 21 h 118"/>
                <a:gd name="T4" fmla="*/ 182 w 186"/>
                <a:gd name="T5" fmla="*/ 17 h 118"/>
                <a:gd name="T6" fmla="*/ 180 w 186"/>
                <a:gd name="T7" fmla="*/ 17 h 118"/>
                <a:gd name="T8" fmla="*/ 144 w 186"/>
                <a:gd name="T9" fmla="*/ 17 h 118"/>
                <a:gd name="T10" fmla="*/ 17 w 186"/>
                <a:gd name="T11" fmla="*/ 0 h 118"/>
                <a:gd name="T12" fmla="*/ 0 w 186"/>
                <a:gd name="T13" fmla="*/ 101 h 118"/>
                <a:gd name="T14" fmla="*/ 127 w 186"/>
                <a:gd name="T15" fmla="*/ 118 h 118"/>
                <a:gd name="T16" fmla="*/ 144 w 186"/>
                <a:gd name="T17" fmla="*/ 83 h 118"/>
                <a:gd name="T18" fmla="*/ 180 w 186"/>
                <a:gd name="T19" fmla="*/ 101 h 118"/>
                <a:gd name="T20" fmla="*/ 186 w 186"/>
                <a:gd name="T21" fmla="*/ 97 h 118"/>
                <a:gd name="T22" fmla="*/ 182 w 186"/>
                <a:gd name="T23" fmla="*/ 17 h 118"/>
                <a:gd name="T24" fmla="*/ 127 w 186"/>
                <a:gd name="T25" fmla="*/ 110 h 118"/>
                <a:gd name="T26" fmla="*/ 9 w 186"/>
                <a:gd name="T27" fmla="*/ 101 h 118"/>
                <a:gd name="T28" fmla="*/ 135 w 186"/>
                <a:gd name="T29" fmla="*/ 42 h 118"/>
                <a:gd name="T30" fmla="*/ 135 w 186"/>
                <a:gd name="T31" fmla="*/ 34 h 118"/>
                <a:gd name="T32" fmla="*/ 9 w 186"/>
                <a:gd name="T33" fmla="*/ 17 h 118"/>
                <a:gd name="T34" fmla="*/ 127 w 186"/>
                <a:gd name="T35" fmla="*/ 8 h 118"/>
                <a:gd name="T36" fmla="*/ 135 w 186"/>
                <a:gd name="T37" fmla="*/ 34 h 118"/>
                <a:gd name="T38" fmla="*/ 144 w 186"/>
                <a:gd name="T39" fmla="*/ 73 h 118"/>
                <a:gd name="T40" fmla="*/ 161 w 186"/>
                <a:gd name="T41" fmla="*/ 36 h 118"/>
                <a:gd name="T42" fmla="*/ 177 w 186"/>
                <a:gd name="T43" fmla="*/ 90 h 118"/>
                <a:gd name="T44" fmla="*/ 169 w 186"/>
                <a:gd name="T45" fmla="*/ 32 h 118"/>
                <a:gd name="T46" fmla="*/ 177 w 186"/>
                <a:gd name="T47" fmla="*/ 90 h 118"/>
                <a:gd name="T48" fmla="*/ 97 w 186"/>
                <a:gd name="T49" fmla="*/ 93 h 118"/>
                <a:gd name="T50" fmla="*/ 97 w 186"/>
                <a:gd name="T51" fmla="*/ 51 h 118"/>
                <a:gd name="T52" fmla="*/ 81 w 186"/>
                <a:gd name="T53" fmla="*/ 84 h 118"/>
                <a:gd name="T54" fmla="*/ 68 w 186"/>
                <a:gd name="T55" fmla="*/ 72 h 118"/>
                <a:gd name="T56" fmla="*/ 26 w 186"/>
                <a:gd name="T57" fmla="*/ 72 h 118"/>
                <a:gd name="T58" fmla="*/ 97 w 186"/>
                <a:gd name="T59" fmla="*/ 59 h 118"/>
                <a:gd name="T60" fmla="*/ 97 w 186"/>
                <a:gd name="T61" fmla="*/ 84 h 118"/>
                <a:gd name="T62" fmla="*/ 97 w 186"/>
                <a:gd name="T63" fmla="*/ 59 h 118"/>
                <a:gd name="T64" fmla="*/ 59 w 186"/>
                <a:gd name="T65" fmla="*/ 72 h 118"/>
                <a:gd name="T66" fmla="*/ 34 w 186"/>
                <a:gd name="T67" fmla="*/ 72 h 118"/>
                <a:gd name="T68" fmla="*/ 106 w 186"/>
                <a:gd name="T69" fmla="*/ 17 h 118"/>
                <a:gd name="T70" fmla="*/ 106 w 186"/>
                <a:gd name="T71" fmla="*/ 25 h 118"/>
                <a:gd name="T72" fmla="*/ 106 w 186"/>
                <a:gd name="T73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18">
                  <a:moveTo>
                    <a:pt x="123" y="17"/>
                  </a:moveTo>
                  <a:cubicBezTo>
                    <a:pt x="120" y="17"/>
                    <a:pt x="118" y="19"/>
                    <a:pt x="118" y="21"/>
                  </a:cubicBezTo>
                  <a:cubicBezTo>
                    <a:pt x="118" y="23"/>
                    <a:pt x="120" y="25"/>
                    <a:pt x="123" y="25"/>
                  </a:cubicBezTo>
                  <a:cubicBezTo>
                    <a:pt x="125" y="25"/>
                    <a:pt x="127" y="23"/>
                    <a:pt x="127" y="21"/>
                  </a:cubicBezTo>
                  <a:cubicBezTo>
                    <a:pt x="127" y="19"/>
                    <a:pt x="125" y="17"/>
                    <a:pt x="123" y="17"/>
                  </a:cubicBezTo>
                  <a:close/>
                  <a:moveTo>
                    <a:pt x="182" y="17"/>
                  </a:moveTo>
                  <a:cubicBezTo>
                    <a:pt x="181" y="17"/>
                    <a:pt x="180" y="17"/>
                    <a:pt x="180" y="1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8"/>
                    <a:pt x="136" y="0"/>
                    <a:pt x="12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1"/>
                    <a:pt x="8" y="118"/>
                    <a:pt x="17" y="118"/>
                  </a:cubicBezTo>
                  <a:cubicBezTo>
                    <a:pt x="127" y="118"/>
                    <a:pt x="127" y="118"/>
                    <a:pt x="127" y="118"/>
                  </a:cubicBezTo>
                  <a:cubicBezTo>
                    <a:pt x="136" y="118"/>
                    <a:pt x="144" y="111"/>
                    <a:pt x="144" y="101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1" y="101"/>
                    <a:pt x="182" y="101"/>
                  </a:cubicBezTo>
                  <a:cubicBezTo>
                    <a:pt x="184" y="101"/>
                    <a:pt x="186" y="99"/>
                    <a:pt x="186" y="9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19"/>
                    <a:pt x="184" y="17"/>
                    <a:pt x="182" y="17"/>
                  </a:cubicBezTo>
                  <a:close/>
                  <a:moveTo>
                    <a:pt x="135" y="101"/>
                  </a:moveTo>
                  <a:cubicBezTo>
                    <a:pt x="135" y="106"/>
                    <a:pt x="132" y="110"/>
                    <a:pt x="12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0"/>
                    <a:pt x="9" y="106"/>
                    <a:pt x="9" y="10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35" y="42"/>
                    <a:pt x="135" y="42"/>
                    <a:pt x="135" y="42"/>
                  </a:cubicBezTo>
                  <a:lnTo>
                    <a:pt x="135" y="101"/>
                  </a:lnTo>
                  <a:close/>
                  <a:moveTo>
                    <a:pt x="135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2"/>
                    <a:pt x="13" y="8"/>
                    <a:pt x="1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32" y="8"/>
                    <a:pt x="135" y="12"/>
                    <a:pt x="135" y="17"/>
                  </a:cubicBezTo>
                  <a:lnTo>
                    <a:pt x="135" y="34"/>
                  </a:lnTo>
                  <a:close/>
                  <a:moveTo>
                    <a:pt x="161" y="82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61" y="36"/>
                    <a:pt x="161" y="36"/>
                    <a:pt x="161" y="36"/>
                  </a:cubicBezTo>
                  <a:lnTo>
                    <a:pt x="161" y="82"/>
                  </a:lnTo>
                  <a:close/>
                  <a:moveTo>
                    <a:pt x="177" y="90"/>
                  </a:moveTo>
                  <a:cubicBezTo>
                    <a:pt x="169" y="86"/>
                    <a:pt x="169" y="86"/>
                    <a:pt x="169" y="86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7" y="28"/>
                    <a:pt x="177" y="28"/>
                    <a:pt x="177" y="28"/>
                  </a:cubicBezTo>
                  <a:lnTo>
                    <a:pt x="177" y="90"/>
                  </a:lnTo>
                  <a:close/>
                  <a:moveTo>
                    <a:pt x="47" y="93"/>
                  </a:moveTo>
                  <a:cubicBezTo>
                    <a:pt x="97" y="93"/>
                    <a:pt x="97" y="93"/>
                    <a:pt x="97" y="93"/>
                  </a:cubicBezTo>
                  <a:cubicBezTo>
                    <a:pt x="109" y="93"/>
                    <a:pt x="118" y="83"/>
                    <a:pt x="118" y="72"/>
                  </a:cubicBezTo>
                  <a:cubicBezTo>
                    <a:pt x="118" y="60"/>
                    <a:pt x="109" y="51"/>
                    <a:pt x="97" y="51"/>
                  </a:cubicBezTo>
                  <a:cubicBezTo>
                    <a:pt x="86" y="51"/>
                    <a:pt x="76" y="60"/>
                    <a:pt x="76" y="72"/>
                  </a:cubicBezTo>
                  <a:cubicBezTo>
                    <a:pt x="76" y="77"/>
                    <a:pt x="78" y="81"/>
                    <a:pt x="81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6" y="81"/>
                    <a:pt x="68" y="77"/>
                    <a:pt x="68" y="72"/>
                  </a:cubicBezTo>
                  <a:cubicBezTo>
                    <a:pt x="68" y="60"/>
                    <a:pt x="58" y="51"/>
                    <a:pt x="47" y="51"/>
                  </a:cubicBezTo>
                  <a:cubicBezTo>
                    <a:pt x="35" y="51"/>
                    <a:pt x="26" y="60"/>
                    <a:pt x="26" y="72"/>
                  </a:cubicBezTo>
                  <a:cubicBezTo>
                    <a:pt x="26" y="83"/>
                    <a:pt x="35" y="93"/>
                    <a:pt x="47" y="93"/>
                  </a:cubicBezTo>
                  <a:close/>
                  <a:moveTo>
                    <a:pt x="97" y="59"/>
                  </a:moveTo>
                  <a:cubicBezTo>
                    <a:pt x="104" y="59"/>
                    <a:pt x="110" y="65"/>
                    <a:pt x="110" y="72"/>
                  </a:cubicBezTo>
                  <a:cubicBezTo>
                    <a:pt x="110" y="79"/>
                    <a:pt x="104" y="84"/>
                    <a:pt x="97" y="84"/>
                  </a:cubicBezTo>
                  <a:cubicBezTo>
                    <a:pt x="90" y="84"/>
                    <a:pt x="85" y="79"/>
                    <a:pt x="85" y="72"/>
                  </a:cubicBezTo>
                  <a:cubicBezTo>
                    <a:pt x="85" y="65"/>
                    <a:pt x="90" y="59"/>
                    <a:pt x="97" y="59"/>
                  </a:cubicBezTo>
                  <a:close/>
                  <a:moveTo>
                    <a:pt x="47" y="59"/>
                  </a:moveTo>
                  <a:cubicBezTo>
                    <a:pt x="54" y="59"/>
                    <a:pt x="59" y="65"/>
                    <a:pt x="59" y="72"/>
                  </a:cubicBezTo>
                  <a:cubicBezTo>
                    <a:pt x="59" y="79"/>
                    <a:pt x="54" y="84"/>
                    <a:pt x="47" y="84"/>
                  </a:cubicBezTo>
                  <a:cubicBezTo>
                    <a:pt x="40" y="84"/>
                    <a:pt x="34" y="79"/>
                    <a:pt x="34" y="72"/>
                  </a:cubicBezTo>
                  <a:cubicBezTo>
                    <a:pt x="34" y="65"/>
                    <a:pt x="40" y="59"/>
                    <a:pt x="47" y="59"/>
                  </a:cubicBezTo>
                  <a:close/>
                  <a:moveTo>
                    <a:pt x="106" y="17"/>
                  </a:moveTo>
                  <a:cubicBezTo>
                    <a:pt x="103" y="17"/>
                    <a:pt x="102" y="19"/>
                    <a:pt x="102" y="21"/>
                  </a:cubicBezTo>
                  <a:cubicBezTo>
                    <a:pt x="102" y="23"/>
                    <a:pt x="103" y="25"/>
                    <a:pt x="106" y="25"/>
                  </a:cubicBezTo>
                  <a:cubicBezTo>
                    <a:pt x="108" y="25"/>
                    <a:pt x="110" y="23"/>
                    <a:pt x="110" y="21"/>
                  </a:cubicBezTo>
                  <a:cubicBezTo>
                    <a:pt x="110" y="19"/>
                    <a:pt x="108" y="17"/>
                    <a:pt x="106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693442" y="5123440"/>
            <a:ext cx="915077" cy="770929"/>
            <a:chOff x="6146486" y="3776445"/>
            <a:chExt cx="511549" cy="511549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6146486" y="3776445"/>
              <a:ext cx="511549" cy="511549"/>
            </a:xfrm>
            <a:prstGeom prst="ellipse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flat" cmpd="sng" algn="ctr">
              <a:solidFill>
                <a:schemeClr val="bg2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173"/>
            <p:cNvSpPr>
              <a:spLocks noEditPoints="1"/>
            </p:cNvSpPr>
            <p:nvPr/>
          </p:nvSpPr>
          <p:spPr bwMode="auto">
            <a:xfrm>
              <a:off x="6262149" y="3879159"/>
              <a:ext cx="292315" cy="294014"/>
            </a:xfrm>
            <a:custGeom>
              <a:avLst/>
              <a:gdLst>
                <a:gd name="T0" fmla="*/ 173 w 189"/>
                <a:gd name="T1" fmla="*/ 17 h 190"/>
                <a:gd name="T2" fmla="*/ 113 w 189"/>
                <a:gd name="T3" fmla="*/ 17 h 190"/>
                <a:gd name="T4" fmla="*/ 101 w 189"/>
                <a:gd name="T5" fmla="*/ 45 h 190"/>
                <a:gd name="T6" fmla="*/ 37 w 189"/>
                <a:gd name="T7" fmla="*/ 117 h 190"/>
                <a:gd name="T8" fmla="*/ 29 w 189"/>
                <a:gd name="T9" fmla="*/ 135 h 190"/>
                <a:gd name="T10" fmla="*/ 33 w 189"/>
                <a:gd name="T11" fmla="*/ 148 h 190"/>
                <a:gd name="T12" fmla="*/ 21 w 189"/>
                <a:gd name="T13" fmla="*/ 174 h 190"/>
                <a:gd name="T14" fmla="*/ 21 w 189"/>
                <a:gd name="T15" fmla="*/ 177 h 190"/>
                <a:gd name="T16" fmla="*/ 4 w 189"/>
                <a:gd name="T17" fmla="*/ 182 h 190"/>
                <a:gd name="T18" fmla="*/ 4 w 189"/>
                <a:gd name="T19" fmla="*/ 181 h 190"/>
                <a:gd name="T20" fmla="*/ 0 w 189"/>
                <a:gd name="T21" fmla="*/ 186 h 190"/>
                <a:gd name="T22" fmla="*/ 4 w 189"/>
                <a:gd name="T23" fmla="*/ 190 h 190"/>
                <a:gd name="T24" fmla="*/ 4 w 189"/>
                <a:gd name="T25" fmla="*/ 190 h 190"/>
                <a:gd name="T26" fmla="*/ 28 w 189"/>
                <a:gd name="T27" fmla="*/ 182 h 190"/>
                <a:gd name="T28" fmla="*/ 29 w 189"/>
                <a:gd name="T29" fmla="*/ 172 h 190"/>
                <a:gd name="T30" fmla="*/ 38 w 189"/>
                <a:gd name="T31" fmla="*/ 154 h 190"/>
                <a:gd name="T32" fmla="*/ 54 w 189"/>
                <a:gd name="T33" fmla="*/ 160 h 190"/>
                <a:gd name="T34" fmla="*/ 72 w 189"/>
                <a:gd name="T35" fmla="*/ 153 h 190"/>
                <a:gd name="T36" fmla="*/ 144 w 189"/>
                <a:gd name="T37" fmla="*/ 89 h 190"/>
                <a:gd name="T38" fmla="*/ 173 w 189"/>
                <a:gd name="T39" fmla="*/ 76 h 190"/>
                <a:gd name="T40" fmla="*/ 173 w 189"/>
                <a:gd name="T41" fmla="*/ 17 h 190"/>
                <a:gd name="T42" fmla="*/ 66 w 189"/>
                <a:gd name="T43" fmla="*/ 147 h 190"/>
                <a:gd name="T44" fmla="*/ 54 w 189"/>
                <a:gd name="T45" fmla="*/ 152 h 190"/>
                <a:gd name="T46" fmla="*/ 38 w 189"/>
                <a:gd name="T47" fmla="*/ 135 h 190"/>
                <a:gd name="T48" fmla="*/ 42 w 189"/>
                <a:gd name="T49" fmla="*/ 123 h 190"/>
                <a:gd name="T50" fmla="*/ 102 w 189"/>
                <a:gd name="T51" fmla="*/ 57 h 190"/>
                <a:gd name="T52" fmla="*/ 113 w 189"/>
                <a:gd name="T53" fmla="*/ 76 h 190"/>
                <a:gd name="T54" fmla="*/ 133 w 189"/>
                <a:gd name="T55" fmla="*/ 87 h 190"/>
                <a:gd name="T56" fmla="*/ 66 w 189"/>
                <a:gd name="T57" fmla="*/ 147 h 190"/>
                <a:gd name="T58" fmla="*/ 167 w 189"/>
                <a:gd name="T59" fmla="*/ 70 h 190"/>
                <a:gd name="T60" fmla="*/ 119 w 189"/>
                <a:gd name="T61" fmla="*/ 70 h 190"/>
                <a:gd name="T62" fmla="*/ 119 w 189"/>
                <a:gd name="T63" fmla="*/ 23 h 190"/>
                <a:gd name="T64" fmla="*/ 167 w 189"/>
                <a:gd name="T65" fmla="*/ 23 h 190"/>
                <a:gd name="T66" fmla="*/ 167 w 189"/>
                <a:gd name="T67" fmla="*/ 70 h 190"/>
                <a:gd name="T68" fmla="*/ 78 w 189"/>
                <a:gd name="T69" fmla="*/ 105 h 190"/>
                <a:gd name="T70" fmla="*/ 84 w 189"/>
                <a:gd name="T71" fmla="*/ 111 h 190"/>
                <a:gd name="T72" fmla="*/ 111 w 189"/>
                <a:gd name="T73" fmla="*/ 90 h 190"/>
                <a:gd name="T74" fmla="*/ 99 w 189"/>
                <a:gd name="T75" fmla="*/ 78 h 190"/>
                <a:gd name="T76" fmla="*/ 78 w 189"/>
                <a:gd name="T77" fmla="*/ 10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" h="190">
                  <a:moveTo>
                    <a:pt x="173" y="17"/>
                  </a:moveTo>
                  <a:cubicBezTo>
                    <a:pt x="156" y="0"/>
                    <a:pt x="130" y="0"/>
                    <a:pt x="113" y="17"/>
                  </a:cubicBezTo>
                  <a:cubicBezTo>
                    <a:pt x="105" y="25"/>
                    <a:pt x="101" y="35"/>
                    <a:pt x="101" y="45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2" y="122"/>
                    <a:pt x="29" y="128"/>
                    <a:pt x="29" y="135"/>
                  </a:cubicBezTo>
                  <a:cubicBezTo>
                    <a:pt x="29" y="140"/>
                    <a:pt x="30" y="144"/>
                    <a:pt x="33" y="148"/>
                  </a:cubicBezTo>
                  <a:cubicBezTo>
                    <a:pt x="21" y="155"/>
                    <a:pt x="16" y="161"/>
                    <a:pt x="21" y="174"/>
                  </a:cubicBezTo>
                  <a:cubicBezTo>
                    <a:pt x="21" y="176"/>
                    <a:pt x="21" y="177"/>
                    <a:pt x="21" y="177"/>
                  </a:cubicBezTo>
                  <a:cubicBezTo>
                    <a:pt x="19" y="180"/>
                    <a:pt x="10" y="181"/>
                    <a:pt x="4" y="182"/>
                  </a:cubicBezTo>
                  <a:cubicBezTo>
                    <a:pt x="4" y="182"/>
                    <a:pt x="4" y="181"/>
                    <a:pt x="4" y="181"/>
                  </a:cubicBezTo>
                  <a:cubicBezTo>
                    <a:pt x="1" y="181"/>
                    <a:pt x="0" y="183"/>
                    <a:pt x="0" y="186"/>
                  </a:cubicBezTo>
                  <a:cubicBezTo>
                    <a:pt x="0" y="188"/>
                    <a:pt x="1" y="190"/>
                    <a:pt x="4" y="190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7" y="190"/>
                    <a:pt x="22" y="190"/>
                    <a:pt x="28" y="182"/>
                  </a:cubicBezTo>
                  <a:cubicBezTo>
                    <a:pt x="29" y="180"/>
                    <a:pt x="30" y="176"/>
                    <a:pt x="29" y="172"/>
                  </a:cubicBezTo>
                  <a:cubicBezTo>
                    <a:pt x="26" y="164"/>
                    <a:pt x="27" y="161"/>
                    <a:pt x="38" y="154"/>
                  </a:cubicBezTo>
                  <a:cubicBezTo>
                    <a:pt x="43" y="158"/>
                    <a:pt x="48" y="160"/>
                    <a:pt x="54" y="160"/>
                  </a:cubicBezTo>
                  <a:cubicBezTo>
                    <a:pt x="61" y="160"/>
                    <a:pt x="68" y="158"/>
                    <a:pt x="72" y="153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55" y="88"/>
                    <a:pt x="165" y="84"/>
                    <a:pt x="173" y="76"/>
                  </a:cubicBezTo>
                  <a:cubicBezTo>
                    <a:pt x="189" y="60"/>
                    <a:pt x="189" y="33"/>
                    <a:pt x="173" y="17"/>
                  </a:cubicBezTo>
                  <a:close/>
                  <a:moveTo>
                    <a:pt x="66" y="147"/>
                  </a:moveTo>
                  <a:cubicBezTo>
                    <a:pt x="63" y="150"/>
                    <a:pt x="59" y="152"/>
                    <a:pt x="54" y="152"/>
                  </a:cubicBezTo>
                  <a:cubicBezTo>
                    <a:pt x="45" y="152"/>
                    <a:pt x="38" y="144"/>
                    <a:pt x="38" y="135"/>
                  </a:cubicBezTo>
                  <a:cubicBezTo>
                    <a:pt x="38" y="130"/>
                    <a:pt x="39" y="126"/>
                    <a:pt x="42" y="123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4" y="64"/>
                    <a:pt x="108" y="71"/>
                    <a:pt x="113" y="76"/>
                  </a:cubicBezTo>
                  <a:cubicBezTo>
                    <a:pt x="119" y="82"/>
                    <a:pt x="126" y="86"/>
                    <a:pt x="133" y="87"/>
                  </a:cubicBezTo>
                  <a:lnTo>
                    <a:pt x="66" y="147"/>
                  </a:lnTo>
                  <a:close/>
                  <a:moveTo>
                    <a:pt x="167" y="70"/>
                  </a:moveTo>
                  <a:cubicBezTo>
                    <a:pt x="154" y="84"/>
                    <a:pt x="132" y="84"/>
                    <a:pt x="119" y="70"/>
                  </a:cubicBezTo>
                  <a:cubicBezTo>
                    <a:pt x="106" y="57"/>
                    <a:pt x="106" y="36"/>
                    <a:pt x="119" y="23"/>
                  </a:cubicBezTo>
                  <a:cubicBezTo>
                    <a:pt x="132" y="10"/>
                    <a:pt x="154" y="10"/>
                    <a:pt x="167" y="23"/>
                  </a:cubicBezTo>
                  <a:cubicBezTo>
                    <a:pt x="180" y="36"/>
                    <a:pt x="180" y="57"/>
                    <a:pt x="167" y="70"/>
                  </a:cubicBezTo>
                  <a:close/>
                  <a:moveTo>
                    <a:pt x="78" y="105"/>
                  </a:moveTo>
                  <a:cubicBezTo>
                    <a:pt x="84" y="111"/>
                    <a:pt x="84" y="111"/>
                    <a:pt x="84" y="111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99" y="78"/>
                    <a:pt x="99" y="78"/>
                    <a:pt x="99" y="78"/>
                  </a:cubicBezTo>
                  <a:lnTo>
                    <a:pt x="78" y="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20" name="Oval 119"/>
          <p:cNvSpPr>
            <a:spLocks noChangeAspect="1"/>
          </p:cNvSpPr>
          <p:nvPr/>
        </p:nvSpPr>
        <p:spPr>
          <a:xfrm>
            <a:off x="5683733" y="1156879"/>
            <a:ext cx="915077" cy="7709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3760900" y="1828323"/>
            <a:ext cx="915077" cy="770929"/>
            <a:chOff x="2086983" y="2501948"/>
            <a:chExt cx="511549" cy="511549"/>
          </a:xfrm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2086983" y="2501948"/>
              <a:ext cx="511549" cy="511549"/>
            </a:xfrm>
            <a:prstGeom prst="ellipse">
              <a:avLst/>
            </a:prstGeom>
            <a:solidFill>
              <a:srgbClr val="344152"/>
            </a:solidFill>
            <a:ln w="12700" cap="flat" cmpd="sng" algn="ctr">
              <a:solidFill>
                <a:schemeClr val="bg2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511"/>
            <p:cNvSpPr>
              <a:spLocks noEditPoints="1"/>
            </p:cNvSpPr>
            <p:nvPr/>
          </p:nvSpPr>
          <p:spPr bwMode="auto">
            <a:xfrm>
              <a:off x="2205979" y="2637534"/>
              <a:ext cx="283083" cy="232682"/>
            </a:xfrm>
            <a:custGeom>
              <a:avLst/>
              <a:gdLst>
                <a:gd name="T0" fmla="*/ 17 w 185"/>
                <a:gd name="T1" fmla="*/ 109 h 152"/>
                <a:gd name="T2" fmla="*/ 25 w 185"/>
                <a:gd name="T3" fmla="*/ 109 h 152"/>
                <a:gd name="T4" fmla="*/ 46 w 185"/>
                <a:gd name="T5" fmla="*/ 88 h 152"/>
                <a:gd name="T6" fmla="*/ 181 w 185"/>
                <a:gd name="T7" fmla="*/ 91 h 152"/>
                <a:gd name="T8" fmla="*/ 150 w 185"/>
                <a:gd name="T9" fmla="*/ 17 h 152"/>
                <a:gd name="T10" fmla="*/ 101 w 185"/>
                <a:gd name="T11" fmla="*/ 25 h 152"/>
                <a:gd name="T12" fmla="*/ 59 w 185"/>
                <a:gd name="T13" fmla="*/ 0 h 152"/>
                <a:gd name="T14" fmla="*/ 35 w 185"/>
                <a:gd name="T15" fmla="*/ 17 h 152"/>
                <a:gd name="T16" fmla="*/ 0 w 185"/>
                <a:gd name="T17" fmla="*/ 109 h 152"/>
                <a:gd name="T18" fmla="*/ 83 w 185"/>
                <a:gd name="T19" fmla="*/ 118 h 152"/>
                <a:gd name="T20" fmla="*/ 143 w 185"/>
                <a:gd name="T21" fmla="*/ 152 h 152"/>
                <a:gd name="T22" fmla="*/ 181 w 185"/>
                <a:gd name="T23" fmla="*/ 91 h 152"/>
                <a:gd name="T24" fmla="*/ 8 w 185"/>
                <a:gd name="T25" fmla="*/ 109 h 152"/>
                <a:gd name="T26" fmla="*/ 76 w 185"/>
                <a:gd name="T27" fmla="*/ 109 h 152"/>
                <a:gd name="T28" fmla="*/ 76 w 185"/>
                <a:gd name="T29" fmla="*/ 84 h 152"/>
                <a:gd name="T30" fmla="*/ 21 w 185"/>
                <a:gd name="T31" fmla="*/ 73 h 152"/>
                <a:gd name="T32" fmla="*/ 44 w 185"/>
                <a:gd name="T33" fmla="*/ 18 h 152"/>
                <a:gd name="T34" fmla="*/ 76 w 185"/>
                <a:gd name="T35" fmla="*/ 24 h 152"/>
                <a:gd name="T36" fmla="*/ 76 w 185"/>
                <a:gd name="T37" fmla="*/ 84 h 152"/>
                <a:gd name="T38" fmla="*/ 84 w 185"/>
                <a:gd name="T39" fmla="*/ 109 h 152"/>
                <a:gd name="T40" fmla="*/ 101 w 185"/>
                <a:gd name="T41" fmla="*/ 101 h 152"/>
                <a:gd name="T42" fmla="*/ 101 w 185"/>
                <a:gd name="T43" fmla="*/ 93 h 152"/>
                <a:gd name="T44" fmla="*/ 84 w 185"/>
                <a:gd name="T45" fmla="*/ 33 h 152"/>
                <a:gd name="T46" fmla="*/ 101 w 185"/>
                <a:gd name="T47" fmla="*/ 93 h 152"/>
                <a:gd name="T48" fmla="*/ 110 w 185"/>
                <a:gd name="T49" fmla="*/ 24 h 152"/>
                <a:gd name="T50" fmla="*/ 142 w 185"/>
                <a:gd name="T51" fmla="*/ 18 h 152"/>
                <a:gd name="T52" fmla="*/ 164 w 185"/>
                <a:gd name="T53" fmla="*/ 73 h 152"/>
                <a:gd name="T54" fmla="*/ 109 w 185"/>
                <a:gd name="T55" fmla="*/ 84 h 152"/>
                <a:gd name="T56" fmla="*/ 143 w 185"/>
                <a:gd name="T57" fmla="*/ 143 h 152"/>
                <a:gd name="T58" fmla="*/ 143 w 185"/>
                <a:gd name="T59" fmla="*/ 76 h 152"/>
                <a:gd name="T60" fmla="*/ 143 w 185"/>
                <a:gd name="T61" fmla="*/ 143 h 152"/>
                <a:gd name="T62" fmla="*/ 118 w 185"/>
                <a:gd name="T63" fmla="*/ 109 h 152"/>
                <a:gd name="T64" fmla="*/ 126 w 185"/>
                <a:gd name="T65" fmla="*/ 109 h 152"/>
                <a:gd name="T66" fmla="*/ 147 w 185"/>
                <a:gd name="T67" fmla="*/ 8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5" h="152">
                  <a:moveTo>
                    <a:pt x="42" y="84"/>
                  </a:moveTo>
                  <a:cubicBezTo>
                    <a:pt x="28" y="84"/>
                    <a:pt x="17" y="95"/>
                    <a:pt x="17" y="109"/>
                  </a:cubicBezTo>
                  <a:cubicBezTo>
                    <a:pt x="17" y="112"/>
                    <a:pt x="19" y="114"/>
                    <a:pt x="21" y="114"/>
                  </a:cubicBezTo>
                  <a:cubicBezTo>
                    <a:pt x="23" y="114"/>
                    <a:pt x="25" y="112"/>
                    <a:pt x="25" y="109"/>
                  </a:cubicBezTo>
                  <a:cubicBezTo>
                    <a:pt x="25" y="100"/>
                    <a:pt x="33" y="93"/>
                    <a:pt x="42" y="93"/>
                  </a:cubicBezTo>
                  <a:cubicBezTo>
                    <a:pt x="44" y="93"/>
                    <a:pt x="46" y="91"/>
                    <a:pt x="46" y="88"/>
                  </a:cubicBezTo>
                  <a:cubicBezTo>
                    <a:pt x="46" y="86"/>
                    <a:pt x="44" y="84"/>
                    <a:pt x="42" y="84"/>
                  </a:cubicBezTo>
                  <a:close/>
                  <a:moveTo>
                    <a:pt x="181" y="91"/>
                  </a:moveTo>
                  <a:cubicBezTo>
                    <a:pt x="150" y="17"/>
                    <a:pt x="150" y="17"/>
                    <a:pt x="150" y="17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47" y="7"/>
                    <a:pt x="137" y="0"/>
                    <a:pt x="126" y="0"/>
                  </a:cubicBezTo>
                  <a:cubicBezTo>
                    <a:pt x="112" y="0"/>
                    <a:pt x="101" y="11"/>
                    <a:pt x="101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11"/>
                    <a:pt x="73" y="0"/>
                    <a:pt x="59" y="0"/>
                  </a:cubicBezTo>
                  <a:cubicBezTo>
                    <a:pt x="48" y="0"/>
                    <a:pt x="39" y="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1" y="97"/>
                    <a:pt x="0" y="103"/>
                    <a:pt x="0" y="109"/>
                  </a:cubicBezTo>
                  <a:cubicBezTo>
                    <a:pt x="0" y="133"/>
                    <a:pt x="19" y="152"/>
                    <a:pt x="42" y="152"/>
                  </a:cubicBezTo>
                  <a:cubicBezTo>
                    <a:pt x="62" y="152"/>
                    <a:pt x="79" y="137"/>
                    <a:pt x="83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6" y="137"/>
                    <a:pt x="123" y="152"/>
                    <a:pt x="143" y="152"/>
                  </a:cubicBezTo>
                  <a:cubicBezTo>
                    <a:pt x="167" y="152"/>
                    <a:pt x="185" y="133"/>
                    <a:pt x="185" y="109"/>
                  </a:cubicBezTo>
                  <a:cubicBezTo>
                    <a:pt x="185" y="103"/>
                    <a:pt x="184" y="97"/>
                    <a:pt x="181" y="91"/>
                  </a:cubicBezTo>
                  <a:close/>
                  <a:moveTo>
                    <a:pt x="42" y="143"/>
                  </a:moveTo>
                  <a:cubicBezTo>
                    <a:pt x="23" y="143"/>
                    <a:pt x="8" y="128"/>
                    <a:pt x="8" y="109"/>
                  </a:cubicBezTo>
                  <a:cubicBezTo>
                    <a:pt x="8" y="91"/>
                    <a:pt x="23" y="76"/>
                    <a:pt x="42" y="76"/>
                  </a:cubicBezTo>
                  <a:cubicBezTo>
                    <a:pt x="61" y="76"/>
                    <a:pt x="76" y="91"/>
                    <a:pt x="76" y="109"/>
                  </a:cubicBezTo>
                  <a:cubicBezTo>
                    <a:pt x="76" y="128"/>
                    <a:pt x="61" y="143"/>
                    <a:pt x="42" y="143"/>
                  </a:cubicBezTo>
                  <a:close/>
                  <a:moveTo>
                    <a:pt x="76" y="84"/>
                  </a:moveTo>
                  <a:cubicBezTo>
                    <a:pt x="68" y="74"/>
                    <a:pt x="56" y="67"/>
                    <a:pt x="42" y="67"/>
                  </a:cubicBezTo>
                  <a:cubicBezTo>
                    <a:pt x="34" y="67"/>
                    <a:pt x="27" y="69"/>
                    <a:pt x="21" y="7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2"/>
                    <a:pt x="52" y="8"/>
                    <a:pt x="59" y="8"/>
                  </a:cubicBezTo>
                  <a:cubicBezTo>
                    <a:pt x="68" y="8"/>
                    <a:pt x="75" y="15"/>
                    <a:pt x="76" y="24"/>
                  </a:cubicBezTo>
                  <a:cubicBezTo>
                    <a:pt x="76" y="24"/>
                    <a:pt x="76" y="24"/>
                    <a:pt x="76" y="24"/>
                  </a:cubicBezTo>
                  <a:lnTo>
                    <a:pt x="76" y="84"/>
                  </a:lnTo>
                  <a:close/>
                  <a:moveTo>
                    <a:pt x="101" y="109"/>
                  </a:moveTo>
                  <a:cubicBezTo>
                    <a:pt x="84" y="109"/>
                    <a:pt x="84" y="109"/>
                    <a:pt x="84" y="109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101" y="101"/>
                    <a:pt x="101" y="101"/>
                    <a:pt x="101" y="101"/>
                  </a:cubicBezTo>
                  <a:lnTo>
                    <a:pt x="101" y="109"/>
                  </a:lnTo>
                  <a:close/>
                  <a:moveTo>
                    <a:pt x="101" y="93"/>
                  </a:moveTo>
                  <a:cubicBezTo>
                    <a:pt x="84" y="93"/>
                    <a:pt x="84" y="93"/>
                    <a:pt x="84" y="9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101" y="33"/>
                    <a:pt x="101" y="33"/>
                    <a:pt x="101" y="33"/>
                  </a:cubicBezTo>
                  <a:lnTo>
                    <a:pt x="101" y="93"/>
                  </a:lnTo>
                  <a:close/>
                  <a:moveTo>
                    <a:pt x="109" y="24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110" y="15"/>
                    <a:pt x="118" y="8"/>
                    <a:pt x="126" y="8"/>
                  </a:cubicBezTo>
                  <a:cubicBezTo>
                    <a:pt x="133" y="8"/>
                    <a:pt x="139" y="12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64" y="73"/>
                    <a:pt x="164" y="73"/>
                    <a:pt x="164" y="73"/>
                  </a:cubicBezTo>
                  <a:cubicBezTo>
                    <a:pt x="158" y="69"/>
                    <a:pt x="151" y="67"/>
                    <a:pt x="143" y="67"/>
                  </a:cubicBezTo>
                  <a:cubicBezTo>
                    <a:pt x="129" y="67"/>
                    <a:pt x="117" y="74"/>
                    <a:pt x="109" y="84"/>
                  </a:cubicBezTo>
                  <a:lnTo>
                    <a:pt x="109" y="24"/>
                  </a:lnTo>
                  <a:close/>
                  <a:moveTo>
                    <a:pt x="143" y="143"/>
                  </a:moveTo>
                  <a:cubicBezTo>
                    <a:pt x="125" y="143"/>
                    <a:pt x="109" y="128"/>
                    <a:pt x="109" y="109"/>
                  </a:cubicBezTo>
                  <a:cubicBezTo>
                    <a:pt x="109" y="91"/>
                    <a:pt x="125" y="76"/>
                    <a:pt x="143" y="76"/>
                  </a:cubicBezTo>
                  <a:cubicBezTo>
                    <a:pt x="162" y="76"/>
                    <a:pt x="177" y="91"/>
                    <a:pt x="177" y="109"/>
                  </a:cubicBezTo>
                  <a:cubicBezTo>
                    <a:pt x="177" y="128"/>
                    <a:pt x="162" y="143"/>
                    <a:pt x="143" y="143"/>
                  </a:cubicBezTo>
                  <a:close/>
                  <a:moveTo>
                    <a:pt x="143" y="84"/>
                  </a:moveTo>
                  <a:cubicBezTo>
                    <a:pt x="129" y="84"/>
                    <a:pt x="118" y="95"/>
                    <a:pt x="118" y="109"/>
                  </a:cubicBezTo>
                  <a:cubicBezTo>
                    <a:pt x="118" y="112"/>
                    <a:pt x="120" y="114"/>
                    <a:pt x="122" y="114"/>
                  </a:cubicBezTo>
                  <a:cubicBezTo>
                    <a:pt x="124" y="114"/>
                    <a:pt x="126" y="112"/>
                    <a:pt x="126" y="109"/>
                  </a:cubicBezTo>
                  <a:cubicBezTo>
                    <a:pt x="126" y="100"/>
                    <a:pt x="134" y="93"/>
                    <a:pt x="143" y="93"/>
                  </a:cubicBezTo>
                  <a:cubicBezTo>
                    <a:pt x="146" y="93"/>
                    <a:pt x="147" y="91"/>
                    <a:pt x="147" y="88"/>
                  </a:cubicBezTo>
                  <a:cubicBezTo>
                    <a:pt x="147" y="86"/>
                    <a:pt x="146" y="84"/>
                    <a:pt x="143" y="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2848707" y="3406479"/>
            <a:ext cx="915077" cy="7709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3650683" y="5109513"/>
            <a:ext cx="915077" cy="770929"/>
            <a:chOff x="1446903" y="1096089"/>
            <a:chExt cx="511549" cy="511549"/>
          </a:xfrm>
        </p:grpSpPr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1446903" y="1096089"/>
              <a:ext cx="511549" cy="511549"/>
            </a:xfrm>
            <a:prstGeom prst="ellipse">
              <a:avLst/>
            </a:prstGeom>
            <a:solidFill>
              <a:schemeClr val="bg2">
                <a:lumMod val="75000"/>
                <a:lumOff val="25000"/>
              </a:schemeClr>
            </a:solidFill>
            <a:ln w="12700" cap="flat" cmpd="sng" algn="ctr">
              <a:solidFill>
                <a:schemeClr val="bg2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 301"/>
            <p:cNvSpPr>
              <a:spLocks noEditPoints="1"/>
            </p:cNvSpPr>
            <p:nvPr/>
          </p:nvSpPr>
          <p:spPr bwMode="auto">
            <a:xfrm>
              <a:off x="1566991" y="1229453"/>
              <a:ext cx="283464" cy="244886"/>
            </a:xfrm>
            <a:custGeom>
              <a:avLst/>
              <a:gdLst>
                <a:gd name="T0" fmla="*/ 90 w 186"/>
                <a:gd name="T1" fmla="*/ 106 h 160"/>
                <a:gd name="T2" fmla="*/ 90 w 186"/>
                <a:gd name="T3" fmla="*/ 106 h 160"/>
                <a:gd name="T4" fmla="*/ 73 w 186"/>
                <a:gd name="T5" fmla="*/ 101 h 160"/>
                <a:gd name="T6" fmla="*/ 68 w 186"/>
                <a:gd name="T7" fmla="*/ 107 h 160"/>
                <a:gd name="T8" fmla="*/ 77 w 186"/>
                <a:gd name="T9" fmla="*/ 111 h 160"/>
                <a:gd name="T10" fmla="*/ 83 w 186"/>
                <a:gd name="T11" fmla="*/ 154 h 160"/>
                <a:gd name="T12" fmla="*/ 76 w 186"/>
                <a:gd name="T13" fmla="*/ 131 h 160"/>
                <a:gd name="T14" fmla="*/ 80 w 186"/>
                <a:gd name="T15" fmla="*/ 126 h 160"/>
                <a:gd name="T16" fmla="*/ 87 w 186"/>
                <a:gd name="T17" fmla="*/ 131 h 160"/>
                <a:gd name="T18" fmla="*/ 93 w 186"/>
                <a:gd name="T19" fmla="*/ 111 h 160"/>
                <a:gd name="T20" fmla="*/ 160 w 186"/>
                <a:gd name="T21" fmla="*/ 54 h 160"/>
                <a:gd name="T22" fmla="*/ 110 w 186"/>
                <a:gd name="T23" fmla="*/ 0 h 160"/>
                <a:gd name="T24" fmla="*/ 55 w 186"/>
                <a:gd name="T25" fmla="*/ 25 h 160"/>
                <a:gd name="T26" fmla="*/ 26 w 186"/>
                <a:gd name="T27" fmla="*/ 61 h 160"/>
                <a:gd name="T28" fmla="*/ 38 w 186"/>
                <a:gd name="T29" fmla="*/ 135 h 160"/>
                <a:gd name="T30" fmla="*/ 59 w 186"/>
                <a:gd name="T31" fmla="*/ 131 h 160"/>
                <a:gd name="T32" fmla="*/ 38 w 186"/>
                <a:gd name="T33" fmla="*/ 126 h 160"/>
                <a:gd name="T34" fmla="*/ 29 w 186"/>
                <a:gd name="T35" fmla="*/ 69 h 160"/>
                <a:gd name="T36" fmla="*/ 34 w 186"/>
                <a:gd name="T37" fmla="*/ 59 h 160"/>
                <a:gd name="T38" fmla="*/ 55 w 186"/>
                <a:gd name="T39" fmla="*/ 34 h 160"/>
                <a:gd name="T40" fmla="*/ 69 w 186"/>
                <a:gd name="T41" fmla="*/ 37 h 160"/>
                <a:gd name="T42" fmla="*/ 110 w 186"/>
                <a:gd name="T43" fmla="*/ 8 h 160"/>
                <a:gd name="T44" fmla="*/ 152 w 186"/>
                <a:gd name="T45" fmla="*/ 53 h 160"/>
                <a:gd name="T46" fmla="*/ 151 w 186"/>
                <a:gd name="T47" fmla="*/ 59 h 160"/>
                <a:gd name="T48" fmla="*/ 177 w 186"/>
                <a:gd name="T49" fmla="*/ 93 h 160"/>
                <a:gd name="T50" fmla="*/ 131 w 186"/>
                <a:gd name="T51" fmla="*/ 126 h 160"/>
                <a:gd name="T52" fmla="*/ 131 w 186"/>
                <a:gd name="T53" fmla="*/ 135 h 160"/>
                <a:gd name="T54" fmla="*/ 186 w 186"/>
                <a:gd name="T55" fmla="*/ 93 h 160"/>
                <a:gd name="T56" fmla="*/ 115 w 186"/>
                <a:gd name="T57" fmla="*/ 152 h 160"/>
                <a:gd name="T58" fmla="*/ 118 w 186"/>
                <a:gd name="T59" fmla="*/ 131 h 160"/>
                <a:gd name="T60" fmla="*/ 101 w 186"/>
                <a:gd name="T61" fmla="*/ 116 h 160"/>
                <a:gd name="T62" fmla="*/ 104 w 186"/>
                <a:gd name="T63" fmla="*/ 144 h 160"/>
                <a:gd name="T64" fmla="*/ 105 w 186"/>
                <a:gd name="T65" fmla="*/ 132 h 160"/>
                <a:gd name="T66" fmla="*/ 98 w 186"/>
                <a:gd name="T67" fmla="*/ 133 h 160"/>
                <a:gd name="T68" fmla="*/ 93 w 186"/>
                <a:gd name="T69" fmla="*/ 154 h 160"/>
                <a:gd name="T70" fmla="*/ 96 w 186"/>
                <a:gd name="T71" fmla="*/ 156 h 160"/>
                <a:gd name="T72" fmla="*/ 113 w 186"/>
                <a:gd name="T73" fmla="*/ 160 h 160"/>
                <a:gd name="T74" fmla="*/ 118 w 186"/>
                <a:gd name="T75" fmla="*/ 15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160">
                  <a:moveTo>
                    <a:pt x="93" y="108"/>
                  </a:moveTo>
                  <a:cubicBezTo>
                    <a:pt x="92" y="107"/>
                    <a:pt x="91" y="106"/>
                    <a:pt x="90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2" y="101"/>
                    <a:pt x="71" y="101"/>
                    <a:pt x="70" y="102"/>
                  </a:cubicBezTo>
                  <a:cubicBezTo>
                    <a:pt x="68" y="103"/>
                    <a:pt x="67" y="105"/>
                    <a:pt x="68" y="107"/>
                  </a:cubicBezTo>
                  <a:cubicBezTo>
                    <a:pt x="69" y="108"/>
                    <a:pt x="70" y="109"/>
                    <a:pt x="71" y="109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1" y="116"/>
                    <a:pt x="68" y="123"/>
                    <a:pt x="68" y="131"/>
                  </a:cubicBezTo>
                  <a:cubicBezTo>
                    <a:pt x="68" y="141"/>
                    <a:pt x="74" y="150"/>
                    <a:pt x="83" y="154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0" y="143"/>
                    <a:pt x="76" y="137"/>
                    <a:pt x="76" y="131"/>
                  </a:cubicBezTo>
                  <a:cubicBezTo>
                    <a:pt x="76" y="125"/>
                    <a:pt x="79" y="120"/>
                    <a:pt x="83" y="117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0" y="127"/>
                    <a:pt x="80" y="128"/>
                    <a:pt x="81" y="129"/>
                  </a:cubicBezTo>
                  <a:cubicBezTo>
                    <a:pt x="82" y="131"/>
                    <a:pt x="85" y="132"/>
                    <a:pt x="87" y="131"/>
                  </a:cubicBezTo>
                  <a:cubicBezTo>
                    <a:pt x="88" y="130"/>
                    <a:pt x="88" y="129"/>
                    <a:pt x="89" y="128"/>
                  </a:cubicBezTo>
                  <a:cubicBezTo>
                    <a:pt x="93" y="111"/>
                    <a:pt x="93" y="111"/>
                    <a:pt x="93" y="111"/>
                  </a:cubicBezTo>
                  <a:cubicBezTo>
                    <a:pt x="93" y="110"/>
                    <a:pt x="93" y="109"/>
                    <a:pt x="93" y="108"/>
                  </a:cubicBezTo>
                  <a:close/>
                  <a:moveTo>
                    <a:pt x="160" y="54"/>
                  </a:moveTo>
                  <a:cubicBezTo>
                    <a:pt x="160" y="53"/>
                    <a:pt x="160" y="52"/>
                    <a:pt x="160" y="50"/>
                  </a:cubicBezTo>
                  <a:cubicBezTo>
                    <a:pt x="160" y="23"/>
                    <a:pt x="138" y="0"/>
                    <a:pt x="110" y="0"/>
                  </a:cubicBezTo>
                  <a:cubicBezTo>
                    <a:pt x="90" y="0"/>
                    <a:pt x="73" y="11"/>
                    <a:pt x="65" y="27"/>
                  </a:cubicBezTo>
                  <a:cubicBezTo>
                    <a:pt x="62" y="26"/>
                    <a:pt x="59" y="25"/>
                    <a:pt x="55" y="25"/>
                  </a:cubicBezTo>
                  <a:cubicBezTo>
                    <a:pt x="39" y="25"/>
                    <a:pt x="25" y="38"/>
                    <a:pt x="25" y="55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11" y="66"/>
                    <a:pt x="0" y="80"/>
                    <a:pt x="0" y="97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7" y="135"/>
                    <a:pt x="59" y="133"/>
                    <a:pt x="59" y="131"/>
                  </a:cubicBezTo>
                  <a:cubicBezTo>
                    <a:pt x="59" y="128"/>
                    <a:pt x="57" y="126"/>
                    <a:pt x="55" y="126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22" y="126"/>
                    <a:pt x="9" y="113"/>
                    <a:pt x="9" y="97"/>
                  </a:cubicBezTo>
                  <a:cubicBezTo>
                    <a:pt x="9" y="84"/>
                    <a:pt x="17" y="73"/>
                    <a:pt x="29" y="69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4" y="56"/>
                    <a:pt x="34" y="55"/>
                  </a:cubicBezTo>
                  <a:cubicBezTo>
                    <a:pt x="34" y="43"/>
                    <a:pt x="43" y="34"/>
                    <a:pt x="55" y="34"/>
                  </a:cubicBezTo>
                  <a:cubicBezTo>
                    <a:pt x="57" y="34"/>
                    <a:pt x="60" y="34"/>
                    <a:pt x="62" y="35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0" y="17"/>
                    <a:pt x="94" y="8"/>
                    <a:pt x="110" y="8"/>
                  </a:cubicBezTo>
                  <a:cubicBezTo>
                    <a:pt x="133" y="8"/>
                    <a:pt x="152" y="27"/>
                    <a:pt x="152" y="50"/>
                  </a:cubicBezTo>
                  <a:cubicBezTo>
                    <a:pt x="152" y="51"/>
                    <a:pt x="152" y="52"/>
                    <a:pt x="152" y="53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57" y="62"/>
                    <a:pt x="157" y="62"/>
                    <a:pt x="157" y="62"/>
                  </a:cubicBezTo>
                  <a:cubicBezTo>
                    <a:pt x="169" y="67"/>
                    <a:pt x="177" y="79"/>
                    <a:pt x="177" y="93"/>
                  </a:cubicBezTo>
                  <a:cubicBezTo>
                    <a:pt x="177" y="111"/>
                    <a:pt x="162" y="126"/>
                    <a:pt x="144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29" y="126"/>
                    <a:pt x="127" y="128"/>
                    <a:pt x="127" y="131"/>
                  </a:cubicBezTo>
                  <a:cubicBezTo>
                    <a:pt x="127" y="133"/>
                    <a:pt x="129" y="135"/>
                    <a:pt x="131" y="135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67" y="135"/>
                    <a:pt x="186" y="116"/>
                    <a:pt x="186" y="93"/>
                  </a:cubicBezTo>
                  <a:cubicBezTo>
                    <a:pt x="186" y="75"/>
                    <a:pt x="175" y="60"/>
                    <a:pt x="160" y="54"/>
                  </a:cubicBezTo>
                  <a:close/>
                  <a:moveTo>
                    <a:pt x="115" y="152"/>
                  </a:moveTo>
                  <a:cubicBezTo>
                    <a:pt x="109" y="150"/>
                    <a:pt x="109" y="150"/>
                    <a:pt x="109" y="150"/>
                  </a:cubicBezTo>
                  <a:cubicBezTo>
                    <a:pt x="114" y="146"/>
                    <a:pt x="118" y="139"/>
                    <a:pt x="118" y="131"/>
                  </a:cubicBezTo>
                  <a:cubicBezTo>
                    <a:pt x="118" y="120"/>
                    <a:pt x="112" y="111"/>
                    <a:pt x="103" y="107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6" y="119"/>
                    <a:pt x="110" y="124"/>
                    <a:pt x="110" y="131"/>
                  </a:cubicBezTo>
                  <a:cubicBezTo>
                    <a:pt x="110" y="136"/>
                    <a:pt x="107" y="141"/>
                    <a:pt x="104" y="144"/>
                  </a:cubicBezTo>
                  <a:cubicBezTo>
                    <a:pt x="106" y="135"/>
                    <a:pt x="106" y="135"/>
                    <a:pt x="106" y="135"/>
                  </a:cubicBezTo>
                  <a:cubicBezTo>
                    <a:pt x="106" y="134"/>
                    <a:pt x="106" y="133"/>
                    <a:pt x="105" y="132"/>
                  </a:cubicBezTo>
                  <a:cubicBezTo>
                    <a:pt x="104" y="130"/>
                    <a:pt x="102" y="129"/>
                    <a:pt x="100" y="131"/>
                  </a:cubicBezTo>
                  <a:cubicBezTo>
                    <a:pt x="99" y="131"/>
                    <a:pt x="98" y="132"/>
                    <a:pt x="98" y="133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3" y="151"/>
                    <a:pt x="93" y="153"/>
                    <a:pt x="93" y="154"/>
                  </a:cubicBezTo>
                  <a:cubicBezTo>
                    <a:pt x="94" y="155"/>
                    <a:pt x="95" y="155"/>
                    <a:pt x="96" y="155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14" y="160"/>
                    <a:pt x="115" y="160"/>
                    <a:pt x="116" y="160"/>
                  </a:cubicBezTo>
                  <a:cubicBezTo>
                    <a:pt x="119" y="159"/>
                    <a:pt x="119" y="156"/>
                    <a:pt x="118" y="154"/>
                  </a:cubicBezTo>
                  <a:cubicBezTo>
                    <a:pt x="117" y="153"/>
                    <a:pt x="117" y="152"/>
                    <a:pt x="115" y="15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672063" y="5726448"/>
            <a:ext cx="915077" cy="770929"/>
            <a:chOff x="2460439" y="3870392"/>
            <a:chExt cx="511549" cy="511549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2460439" y="3870392"/>
              <a:ext cx="511549" cy="51154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279"/>
            <p:cNvSpPr>
              <a:spLocks noEditPoints="1"/>
            </p:cNvSpPr>
            <p:nvPr/>
          </p:nvSpPr>
          <p:spPr bwMode="auto">
            <a:xfrm>
              <a:off x="2578039" y="4006958"/>
              <a:ext cx="289395" cy="236468"/>
            </a:xfrm>
            <a:custGeom>
              <a:avLst/>
              <a:gdLst>
                <a:gd name="T0" fmla="*/ 26 w 186"/>
                <a:gd name="T1" fmla="*/ 55 h 152"/>
                <a:gd name="T2" fmla="*/ 43 w 186"/>
                <a:gd name="T3" fmla="*/ 55 h 152"/>
                <a:gd name="T4" fmla="*/ 30 w 186"/>
                <a:gd name="T5" fmla="*/ 127 h 152"/>
                <a:gd name="T6" fmla="*/ 38 w 186"/>
                <a:gd name="T7" fmla="*/ 136 h 152"/>
                <a:gd name="T8" fmla="*/ 131 w 186"/>
                <a:gd name="T9" fmla="*/ 60 h 152"/>
                <a:gd name="T10" fmla="*/ 140 w 186"/>
                <a:gd name="T11" fmla="*/ 51 h 152"/>
                <a:gd name="T12" fmla="*/ 131 w 186"/>
                <a:gd name="T13" fmla="*/ 60 h 152"/>
                <a:gd name="T14" fmla="*/ 51 w 186"/>
                <a:gd name="T15" fmla="*/ 131 h 152"/>
                <a:gd name="T16" fmla="*/ 68 w 186"/>
                <a:gd name="T17" fmla="*/ 131 h 152"/>
                <a:gd name="T18" fmla="*/ 106 w 186"/>
                <a:gd name="T19" fmla="*/ 51 h 152"/>
                <a:gd name="T20" fmla="*/ 114 w 186"/>
                <a:gd name="T21" fmla="*/ 60 h 152"/>
                <a:gd name="T22" fmla="*/ 148 w 186"/>
                <a:gd name="T23" fmla="*/ 89 h 152"/>
                <a:gd name="T24" fmla="*/ 152 w 186"/>
                <a:gd name="T25" fmla="*/ 93 h 152"/>
                <a:gd name="T26" fmla="*/ 131 w 186"/>
                <a:gd name="T27" fmla="*/ 127 h 152"/>
                <a:gd name="T28" fmla="*/ 140 w 186"/>
                <a:gd name="T29" fmla="*/ 136 h 152"/>
                <a:gd name="T30" fmla="*/ 64 w 186"/>
                <a:gd name="T31" fmla="*/ 51 h 152"/>
                <a:gd name="T32" fmla="*/ 55 w 186"/>
                <a:gd name="T33" fmla="*/ 60 h 152"/>
                <a:gd name="T34" fmla="*/ 64 w 186"/>
                <a:gd name="T35" fmla="*/ 51 h 152"/>
                <a:gd name="T36" fmla="*/ 153 w 186"/>
                <a:gd name="T37" fmla="*/ 18 h 152"/>
                <a:gd name="T38" fmla="*/ 24 w 186"/>
                <a:gd name="T39" fmla="*/ 0 h 152"/>
                <a:gd name="T40" fmla="*/ 0 w 186"/>
                <a:gd name="T41" fmla="*/ 34 h 152"/>
                <a:gd name="T42" fmla="*/ 152 w 186"/>
                <a:gd name="T43" fmla="*/ 152 h 152"/>
                <a:gd name="T44" fmla="*/ 186 w 186"/>
                <a:gd name="T45" fmla="*/ 102 h 152"/>
                <a:gd name="T46" fmla="*/ 161 w 186"/>
                <a:gd name="T47" fmla="*/ 34 h 152"/>
                <a:gd name="T48" fmla="*/ 154 w 186"/>
                <a:gd name="T49" fmla="*/ 26 h 152"/>
                <a:gd name="T50" fmla="*/ 146 w 186"/>
                <a:gd name="T51" fmla="*/ 33 h 152"/>
                <a:gd name="T52" fmla="*/ 30 w 186"/>
                <a:gd name="T53" fmla="*/ 11 h 152"/>
                <a:gd name="T54" fmla="*/ 30 w 186"/>
                <a:gd name="T55" fmla="*/ 11 h 152"/>
                <a:gd name="T56" fmla="*/ 15 w 186"/>
                <a:gd name="T57" fmla="*/ 35 h 152"/>
                <a:gd name="T58" fmla="*/ 161 w 186"/>
                <a:gd name="T59" fmla="*/ 136 h 152"/>
                <a:gd name="T60" fmla="*/ 9 w 186"/>
                <a:gd name="T61" fmla="*/ 136 h 152"/>
                <a:gd name="T62" fmla="*/ 152 w 186"/>
                <a:gd name="T63" fmla="*/ 43 h 152"/>
                <a:gd name="T64" fmla="*/ 144 w 186"/>
                <a:gd name="T65" fmla="*/ 68 h 152"/>
                <a:gd name="T66" fmla="*/ 144 w 186"/>
                <a:gd name="T67" fmla="*/ 119 h 152"/>
                <a:gd name="T68" fmla="*/ 178 w 186"/>
                <a:gd name="T69" fmla="*/ 102 h 152"/>
                <a:gd name="T70" fmla="*/ 135 w 186"/>
                <a:gd name="T71" fmla="*/ 102 h 152"/>
                <a:gd name="T72" fmla="*/ 169 w 186"/>
                <a:gd name="T73" fmla="*/ 77 h 152"/>
                <a:gd name="T74" fmla="*/ 114 w 186"/>
                <a:gd name="T75" fmla="*/ 127 h 152"/>
                <a:gd name="T76" fmla="*/ 106 w 186"/>
                <a:gd name="T77" fmla="*/ 136 h 152"/>
                <a:gd name="T78" fmla="*/ 114 w 186"/>
                <a:gd name="T79" fmla="*/ 127 h 152"/>
                <a:gd name="T80" fmla="*/ 76 w 186"/>
                <a:gd name="T81" fmla="*/ 131 h 152"/>
                <a:gd name="T82" fmla="*/ 93 w 186"/>
                <a:gd name="T83" fmla="*/ 131 h 152"/>
                <a:gd name="T84" fmla="*/ 81 w 186"/>
                <a:gd name="T85" fmla="*/ 51 h 152"/>
                <a:gd name="T86" fmla="*/ 89 w 186"/>
                <a:gd name="T87" fmla="*/ 6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6" h="152">
                  <a:moveTo>
                    <a:pt x="38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28" y="51"/>
                    <a:pt x="26" y="53"/>
                    <a:pt x="26" y="55"/>
                  </a:cubicBezTo>
                  <a:cubicBezTo>
                    <a:pt x="26" y="58"/>
                    <a:pt x="28" y="60"/>
                    <a:pt x="30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1" y="60"/>
                    <a:pt x="43" y="58"/>
                    <a:pt x="43" y="55"/>
                  </a:cubicBezTo>
                  <a:cubicBezTo>
                    <a:pt x="43" y="53"/>
                    <a:pt x="41" y="51"/>
                    <a:pt x="38" y="51"/>
                  </a:cubicBezTo>
                  <a:close/>
                  <a:moveTo>
                    <a:pt x="38" y="127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28" y="127"/>
                    <a:pt x="26" y="129"/>
                    <a:pt x="26" y="131"/>
                  </a:cubicBezTo>
                  <a:cubicBezTo>
                    <a:pt x="26" y="134"/>
                    <a:pt x="28" y="136"/>
                    <a:pt x="30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1" y="136"/>
                    <a:pt x="43" y="134"/>
                    <a:pt x="43" y="131"/>
                  </a:cubicBezTo>
                  <a:cubicBezTo>
                    <a:pt x="43" y="129"/>
                    <a:pt x="41" y="127"/>
                    <a:pt x="38" y="127"/>
                  </a:cubicBezTo>
                  <a:close/>
                  <a:moveTo>
                    <a:pt x="131" y="6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42" y="60"/>
                    <a:pt x="144" y="58"/>
                    <a:pt x="144" y="55"/>
                  </a:cubicBezTo>
                  <a:cubicBezTo>
                    <a:pt x="144" y="53"/>
                    <a:pt x="142" y="51"/>
                    <a:pt x="14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29" y="51"/>
                    <a:pt x="127" y="53"/>
                    <a:pt x="127" y="55"/>
                  </a:cubicBezTo>
                  <a:cubicBezTo>
                    <a:pt x="127" y="58"/>
                    <a:pt x="129" y="60"/>
                    <a:pt x="131" y="60"/>
                  </a:cubicBezTo>
                  <a:close/>
                  <a:moveTo>
                    <a:pt x="64" y="127"/>
                  </a:moveTo>
                  <a:cubicBezTo>
                    <a:pt x="55" y="127"/>
                    <a:pt x="55" y="127"/>
                    <a:pt x="55" y="127"/>
                  </a:cubicBezTo>
                  <a:cubicBezTo>
                    <a:pt x="53" y="127"/>
                    <a:pt x="51" y="129"/>
                    <a:pt x="51" y="131"/>
                  </a:cubicBezTo>
                  <a:cubicBezTo>
                    <a:pt x="51" y="134"/>
                    <a:pt x="53" y="136"/>
                    <a:pt x="55" y="136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66" y="136"/>
                    <a:pt x="68" y="134"/>
                    <a:pt x="68" y="131"/>
                  </a:cubicBezTo>
                  <a:cubicBezTo>
                    <a:pt x="68" y="129"/>
                    <a:pt x="66" y="127"/>
                    <a:pt x="64" y="127"/>
                  </a:cubicBezTo>
                  <a:close/>
                  <a:moveTo>
                    <a:pt x="114" y="51"/>
                  </a:moveTo>
                  <a:cubicBezTo>
                    <a:pt x="106" y="51"/>
                    <a:pt x="106" y="51"/>
                    <a:pt x="106" y="51"/>
                  </a:cubicBezTo>
                  <a:cubicBezTo>
                    <a:pt x="104" y="51"/>
                    <a:pt x="102" y="53"/>
                    <a:pt x="102" y="55"/>
                  </a:cubicBezTo>
                  <a:cubicBezTo>
                    <a:pt x="102" y="58"/>
                    <a:pt x="104" y="60"/>
                    <a:pt x="106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7" y="60"/>
                    <a:pt x="119" y="58"/>
                    <a:pt x="119" y="55"/>
                  </a:cubicBezTo>
                  <a:cubicBezTo>
                    <a:pt x="119" y="53"/>
                    <a:pt x="117" y="51"/>
                    <a:pt x="114" y="51"/>
                  </a:cubicBezTo>
                  <a:close/>
                  <a:moveTo>
                    <a:pt x="148" y="89"/>
                  </a:moveTo>
                  <a:cubicBezTo>
                    <a:pt x="146" y="89"/>
                    <a:pt x="144" y="91"/>
                    <a:pt x="144" y="93"/>
                  </a:cubicBezTo>
                  <a:cubicBezTo>
                    <a:pt x="144" y="96"/>
                    <a:pt x="146" y="98"/>
                    <a:pt x="148" y="98"/>
                  </a:cubicBezTo>
                  <a:cubicBezTo>
                    <a:pt x="150" y="98"/>
                    <a:pt x="152" y="96"/>
                    <a:pt x="152" y="93"/>
                  </a:cubicBezTo>
                  <a:cubicBezTo>
                    <a:pt x="152" y="91"/>
                    <a:pt x="150" y="89"/>
                    <a:pt x="148" y="89"/>
                  </a:cubicBezTo>
                  <a:close/>
                  <a:moveTo>
                    <a:pt x="140" y="127"/>
                  </a:moveTo>
                  <a:cubicBezTo>
                    <a:pt x="131" y="127"/>
                    <a:pt x="131" y="127"/>
                    <a:pt x="131" y="127"/>
                  </a:cubicBezTo>
                  <a:cubicBezTo>
                    <a:pt x="129" y="127"/>
                    <a:pt x="127" y="129"/>
                    <a:pt x="127" y="131"/>
                  </a:cubicBezTo>
                  <a:cubicBezTo>
                    <a:pt x="127" y="134"/>
                    <a:pt x="129" y="136"/>
                    <a:pt x="131" y="136"/>
                  </a:cubicBezTo>
                  <a:cubicBezTo>
                    <a:pt x="140" y="136"/>
                    <a:pt x="140" y="136"/>
                    <a:pt x="140" y="136"/>
                  </a:cubicBezTo>
                  <a:cubicBezTo>
                    <a:pt x="142" y="136"/>
                    <a:pt x="144" y="134"/>
                    <a:pt x="144" y="131"/>
                  </a:cubicBezTo>
                  <a:cubicBezTo>
                    <a:pt x="144" y="129"/>
                    <a:pt x="142" y="127"/>
                    <a:pt x="140" y="127"/>
                  </a:cubicBezTo>
                  <a:close/>
                  <a:moveTo>
                    <a:pt x="64" y="51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3" y="51"/>
                    <a:pt x="51" y="53"/>
                    <a:pt x="51" y="55"/>
                  </a:cubicBezTo>
                  <a:cubicBezTo>
                    <a:pt x="51" y="58"/>
                    <a:pt x="53" y="60"/>
                    <a:pt x="55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6" y="60"/>
                    <a:pt x="68" y="58"/>
                    <a:pt x="68" y="55"/>
                  </a:cubicBezTo>
                  <a:cubicBezTo>
                    <a:pt x="68" y="53"/>
                    <a:pt x="66" y="51"/>
                    <a:pt x="64" y="51"/>
                  </a:cubicBezTo>
                  <a:close/>
                  <a:moveTo>
                    <a:pt x="169" y="68"/>
                  </a:moveTo>
                  <a:cubicBezTo>
                    <a:pt x="169" y="34"/>
                    <a:pt x="169" y="34"/>
                    <a:pt x="169" y="34"/>
                  </a:cubicBezTo>
                  <a:cubicBezTo>
                    <a:pt x="169" y="25"/>
                    <a:pt x="162" y="18"/>
                    <a:pt x="153" y="1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8" y="17"/>
                    <a:pt x="0" y="25"/>
                    <a:pt x="0" y="3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8" y="152"/>
                    <a:pt x="17" y="152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62" y="152"/>
                    <a:pt x="169" y="145"/>
                    <a:pt x="169" y="136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8" y="119"/>
                    <a:pt x="186" y="111"/>
                    <a:pt x="186" y="102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76"/>
                    <a:pt x="178" y="68"/>
                    <a:pt x="169" y="68"/>
                  </a:cubicBezTo>
                  <a:close/>
                  <a:moveTo>
                    <a:pt x="161" y="34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59" y="36"/>
                    <a:pt x="157" y="35"/>
                    <a:pt x="155" y="35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8" y="27"/>
                    <a:pt x="161" y="30"/>
                    <a:pt x="161" y="34"/>
                  </a:cubicBezTo>
                  <a:close/>
                  <a:moveTo>
                    <a:pt x="145" y="19"/>
                  </a:moveTo>
                  <a:cubicBezTo>
                    <a:pt x="146" y="33"/>
                    <a:pt x="146" y="33"/>
                    <a:pt x="146" y="33"/>
                  </a:cubicBezTo>
                  <a:cubicBezTo>
                    <a:pt x="108" y="23"/>
                    <a:pt x="108" y="23"/>
                    <a:pt x="108" y="23"/>
                  </a:cubicBezTo>
                  <a:lnTo>
                    <a:pt x="145" y="19"/>
                  </a:lnTo>
                  <a:close/>
                  <a:moveTo>
                    <a:pt x="30" y="11"/>
                  </a:moveTo>
                  <a:cubicBezTo>
                    <a:pt x="118" y="34"/>
                    <a:pt x="118" y="34"/>
                    <a:pt x="118" y="34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30" y="11"/>
                  </a:lnTo>
                  <a:close/>
                  <a:moveTo>
                    <a:pt x="9" y="34"/>
                  </a:moveTo>
                  <a:cubicBezTo>
                    <a:pt x="9" y="30"/>
                    <a:pt x="13" y="26"/>
                    <a:pt x="17" y="2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3" y="35"/>
                    <a:pt x="11" y="36"/>
                    <a:pt x="9" y="37"/>
                  </a:cubicBezTo>
                  <a:lnTo>
                    <a:pt x="9" y="34"/>
                  </a:lnTo>
                  <a:close/>
                  <a:moveTo>
                    <a:pt x="161" y="136"/>
                  </a:moveTo>
                  <a:cubicBezTo>
                    <a:pt x="161" y="140"/>
                    <a:pt x="157" y="144"/>
                    <a:pt x="152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3" y="144"/>
                    <a:pt x="9" y="140"/>
                    <a:pt x="9" y="136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47"/>
                    <a:pt x="13" y="43"/>
                    <a:pt x="17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7" y="43"/>
                    <a:pt x="161" y="47"/>
                    <a:pt x="161" y="51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35" y="68"/>
                    <a:pt x="127" y="76"/>
                    <a:pt x="127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27" y="111"/>
                    <a:pt x="135" y="119"/>
                    <a:pt x="144" y="119"/>
                  </a:cubicBezTo>
                  <a:cubicBezTo>
                    <a:pt x="161" y="119"/>
                    <a:pt x="161" y="119"/>
                    <a:pt x="161" y="119"/>
                  </a:cubicBezTo>
                  <a:lnTo>
                    <a:pt x="161" y="136"/>
                  </a:lnTo>
                  <a:close/>
                  <a:moveTo>
                    <a:pt x="178" y="102"/>
                  </a:moveTo>
                  <a:cubicBezTo>
                    <a:pt x="178" y="106"/>
                    <a:pt x="174" y="110"/>
                    <a:pt x="169" y="110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39" y="110"/>
                    <a:pt x="135" y="106"/>
                    <a:pt x="135" y="102"/>
                  </a:cubicBezTo>
                  <a:cubicBezTo>
                    <a:pt x="135" y="85"/>
                    <a:pt x="135" y="85"/>
                    <a:pt x="135" y="85"/>
                  </a:cubicBezTo>
                  <a:cubicBezTo>
                    <a:pt x="135" y="80"/>
                    <a:pt x="139" y="77"/>
                    <a:pt x="144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4" y="77"/>
                    <a:pt x="178" y="80"/>
                    <a:pt x="178" y="85"/>
                  </a:cubicBezTo>
                  <a:lnTo>
                    <a:pt x="178" y="102"/>
                  </a:lnTo>
                  <a:close/>
                  <a:moveTo>
                    <a:pt x="114" y="127"/>
                  </a:moveTo>
                  <a:cubicBezTo>
                    <a:pt x="106" y="127"/>
                    <a:pt x="106" y="127"/>
                    <a:pt x="106" y="127"/>
                  </a:cubicBezTo>
                  <a:cubicBezTo>
                    <a:pt x="104" y="127"/>
                    <a:pt x="102" y="129"/>
                    <a:pt x="102" y="131"/>
                  </a:cubicBezTo>
                  <a:cubicBezTo>
                    <a:pt x="102" y="134"/>
                    <a:pt x="104" y="136"/>
                    <a:pt x="106" y="136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7" y="136"/>
                    <a:pt x="119" y="134"/>
                    <a:pt x="119" y="131"/>
                  </a:cubicBezTo>
                  <a:cubicBezTo>
                    <a:pt x="119" y="129"/>
                    <a:pt x="117" y="127"/>
                    <a:pt x="114" y="127"/>
                  </a:cubicBezTo>
                  <a:close/>
                  <a:moveTo>
                    <a:pt x="89" y="127"/>
                  </a:moveTo>
                  <a:cubicBezTo>
                    <a:pt x="81" y="127"/>
                    <a:pt x="81" y="127"/>
                    <a:pt x="81" y="127"/>
                  </a:cubicBezTo>
                  <a:cubicBezTo>
                    <a:pt x="78" y="127"/>
                    <a:pt x="76" y="129"/>
                    <a:pt x="76" y="131"/>
                  </a:cubicBezTo>
                  <a:cubicBezTo>
                    <a:pt x="76" y="134"/>
                    <a:pt x="78" y="136"/>
                    <a:pt x="81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1" y="136"/>
                    <a:pt x="93" y="134"/>
                    <a:pt x="93" y="131"/>
                  </a:cubicBezTo>
                  <a:cubicBezTo>
                    <a:pt x="93" y="129"/>
                    <a:pt x="91" y="127"/>
                    <a:pt x="89" y="127"/>
                  </a:cubicBezTo>
                  <a:close/>
                  <a:moveTo>
                    <a:pt x="89" y="51"/>
                  </a:moveTo>
                  <a:cubicBezTo>
                    <a:pt x="81" y="51"/>
                    <a:pt x="81" y="51"/>
                    <a:pt x="81" y="51"/>
                  </a:cubicBezTo>
                  <a:cubicBezTo>
                    <a:pt x="78" y="51"/>
                    <a:pt x="76" y="53"/>
                    <a:pt x="76" y="55"/>
                  </a:cubicBezTo>
                  <a:cubicBezTo>
                    <a:pt x="76" y="58"/>
                    <a:pt x="78" y="60"/>
                    <a:pt x="81" y="6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1" y="60"/>
                    <a:pt x="93" y="58"/>
                    <a:pt x="93" y="55"/>
                  </a:cubicBezTo>
                  <a:cubicBezTo>
                    <a:pt x="93" y="53"/>
                    <a:pt x="91" y="51"/>
                    <a:pt x="89" y="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42" name="Freeform 355"/>
          <p:cNvSpPr>
            <a:spLocks noEditPoints="1"/>
          </p:cNvSpPr>
          <p:nvPr/>
        </p:nvSpPr>
        <p:spPr bwMode="auto">
          <a:xfrm>
            <a:off x="5918349" y="1313632"/>
            <a:ext cx="445842" cy="423068"/>
          </a:xfrm>
          <a:custGeom>
            <a:avLst/>
            <a:gdLst>
              <a:gd name="T0" fmla="*/ 89 w 186"/>
              <a:gd name="T1" fmla="*/ 68 h 186"/>
              <a:gd name="T2" fmla="*/ 88 w 186"/>
              <a:gd name="T3" fmla="*/ 51 h 186"/>
              <a:gd name="T4" fmla="*/ 80 w 186"/>
              <a:gd name="T5" fmla="*/ 48 h 186"/>
              <a:gd name="T6" fmla="*/ 69 w 186"/>
              <a:gd name="T7" fmla="*/ 39 h 186"/>
              <a:gd name="T8" fmla="*/ 44 w 186"/>
              <a:gd name="T9" fmla="*/ 35 h 186"/>
              <a:gd name="T10" fmla="*/ 32 w 186"/>
              <a:gd name="T11" fmla="*/ 84 h 186"/>
              <a:gd name="T12" fmla="*/ 59 w 186"/>
              <a:gd name="T13" fmla="*/ 99 h 186"/>
              <a:gd name="T14" fmla="*/ 65 w 186"/>
              <a:gd name="T15" fmla="*/ 87 h 186"/>
              <a:gd name="T16" fmla="*/ 103 w 186"/>
              <a:gd name="T17" fmla="*/ 111 h 186"/>
              <a:gd name="T18" fmla="*/ 68 w 186"/>
              <a:gd name="T19" fmla="*/ 119 h 186"/>
              <a:gd name="T20" fmla="*/ 83 w 186"/>
              <a:gd name="T21" fmla="*/ 157 h 186"/>
              <a:gd name="T22" fmla="*/ 103 w 186"/>
              <a:gd name="T23" fmla="*/ 132 h 186"/>
              <a:gd name="T24" fmla="*/ 93 w 186"/>
              <a:gd name="T25" fmla="*/ 0 h 186"/>
              <a:gd name="T26" fmla="*/ 93 w 186"/>
              <a:gd name="T27" fmla="*/ 186 h 186"/>
              <a:gd name="T28" fmla="*/ 93 w 186"/>
              <a:gd name="T29" fmla="*/ 0 h 186"/>
              <a:gd name="T30" fmla="*/ 8 w 186"/>
              <a:gd name="T31" fmla="*/ 93 h 186"/>
              <a:gd name="T32" fmla="*/ 177 w 186"/>
              <a:gd name="T33" fmla="*/ 93 h 186"/>
              <a:gd name="T34" fmla="*/ 168 w 186"/>
              <a:gd name="T35" fmla="*/ 86 h 186"/>
              <a:gd name="T36" fmla="*/ 167 w 186"/>
              <a:gd name="T37" fmla="*/ 79 h 186"/>
              <a:gd name="T38" fmla="*/ 166 w 186"/>
              <a:gd name="T39" fmla="*/ 72 h 186"/>
              <a:gd name="T40" fmla="*/ 163 w 186"/>
              <a:gd name="T41" fmla="*/ 64 h 186"/>
              <a:gd name="T42" fmla="*/ 160 w 186"/>
              <a:gd name="T43" fmla="*/ 58 h 186"/>
              <a:gd name="T44" fmla="*/ 157 w 186"/>
              <a:gd name="T45" fmla="*/ 53 h 186"/>
              <a:gd name="T46" fmla="*/ 154 w 186"/>
              <a:gd name="T47" fmla="*/ 48 h 186"/>
              <a:gd name="T48" fmla="*/ 143 w 186"/>
              <a:gd name="T49" fmla="*/ 36 h 186"/>
              <a:gd name="T50" fmla="*/ 139 w 186"/>
              <a:gd name="T51" fmla="*/ 33 h 186"/>
              <a:gd name="T52" fmla="*/ 112 w 186"/>
              <a:gd name="T53" fmla="*/ 31 h 186"/>
              <a:gd name="T54" fmla="*/ 116 w 186"/>
              <a:gd name="T55" fmla="*/ 50 h 186"/>
              <a:gd name="T56" fmla="*/ 139 w 186"/>
              <a:gd name="T57" fmla="*/ 59 h 186"/>
              <a:gd name="T58" fmla="*/ 151 w 186"/>
              <a:gd name="T59" fmla="*/ 105 h 186"/>
              <a:gd name="T60" fmla="*/ 167 w 186"/>
              <a:gd name="T61" fmla="*/ 109 h 186"/>
              <a:gd name="T62" fmla="*/ 168 w 186"/>
              <a:gd name="T63" fmla="*/ 102 h 186"/>
              <a:gd name="T64" fmla="*/ 169 w 186"/>
              <a:gd name="T65" fmla="*/ 93 h 186"/>
              <a:gd name="T66" fmla="*/ 140 w 186"/>
              <a:gd name="T67" fmla="*/ 111 h 186"/>
              <a:gd name="T68" fmla="*/ 148 w 186"/>
              <a:gd name="T69" fmla="*/ 11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6" h="186">
                <a:moveTo>
                  <a:pt x="72" y="84"/>
                </a:moveTo>
                <a:cubicBezTo>
                  <a:pt x="73" y="78"/>
                  <a:pt x="82" y="71"/>
                  <a:pt x="89" y="68"/>
                </a:cubicBezTo>
                <a:cubicBezTo>
                  <a:pt x="96" y="66"/>
                  <a:pt x="102" y="64"/>
                  <a:pt x="101" y="59"/>
                </a:cubicBezTo>
                <a:cubicBezTo>
                  <a:pt x="100" y="54"/>
                  <a:pt x="98" y="51"/>
                  <a:pt x="88" y="51"/>
                </a:cubicBezTo>
                <a:cubicBezTo>
                  <a:pt x="78" y="51"/>
                  <a:pt x="82" y="64"/>
                  <a:pt x="74" y="56"/>
                </a:cubicBezTo>
                <a:cubicBezTo>
                  <a:pt x="65" y="48"/>
                  <a:pt x="76" y="50"/>
                  <a:pt x="80" y="48"/>
                </a:cubicBezTo>
                <a:cubicBezTo>
                  <a:pt x="84" y="47"/>
                  <a:pt x="88" y="39"/>
                  <a:pt x="81" y="38"/>
                </a:cubicBezTo>
                <a:cubicBezTo>
                  <a:pt x="73" y="38"/>
                  <a:pt x="75" y="42"/>
                  <a:pt x="69" y="39"/>
                </a:cubicBezTo>
                <a:cubicBezTo>
                  <a:pt x="63" y="37"/>
                  <a:pt x="61" y="47"/>
                  <a:pt x="57" y="45"/>
                </a:cubicBezTo>
                <a:cubicBezTo>
                  <a:pt x="55" y="45"/>
                  <a:pt x="48" y="40"/>
                  <a:pt x="44" y="35"/>
                </a:cubicBezTo>
                <a:cubicBezTo>
                  <a:pt x="35" y="42"/>
                  <a:pt x="28" y="52"/>
                  <a:pt x="23" y="62"/>
                </a:cubicBezTo>
                <a:cubicBezTo>
                  <a:pt x="25" y="76"/>
                  <a:pt x="32" y="84"/>
                  <a:pt x="32" y="84"/>
                </a:cubicBezTo>
                <a:cubicBezTo>
                  <a:pt x="32" y="84"/>
                  <a:pt x="36" y="93"/>
                  <a:pt x="60" y="104"/>
                </a:cubicBezTo>
                <a:cubicBezTo>
                  <a:pt x="60" y="104"/>
                  <a:pt x="65" y="105"/>
                  <a:pt x="59" y="99"/>
                </a:cubicBezTo>
                <a:cubicBezTo>
                  <a:pt x="54" y="94"/>
                  <a:pt x="48" y="87"/>
                  <a:pt x="55" y="84"/>
                </a:cubicBezTo>
                <a:cubicBezTo>
                  <a:pt x="61" y="81"/>
                  <a:pt x="63" y="81"/>
                  <a:pt x="65" y="87"/>
                </a:cubicBezTo>
                <a:cubicBezTo>
                  <a:pt x="66" y="93"/>
                  <a:pt x="72" y="90"/>
                  <a:pt x="72" y="84"/>
                </a:cubicBezTo>
                <a:close/>
                <a:moveTo>
                  <a:pt x="103" y="111"/>
                </a:moveTo>
                <a:cubicBezTo>
                  <a:pt x="94" y="104"/>
                  <a:pt x="95" y="100"/>
                  <a:pt x="84" y="100"/>
                </a:cubicBezTo>
                <a:cubicBezTo>
                  <a:pt x="73" y="100"/>
                  <a:pt x="66" y="103"/>
                  <a:pt x="68" y="119"/>
                </a:cubicBezTo>
                <a:cubicBezTo>
                  <a:pt x="71" y="135"/>
                  <a:pt x="80" y="127"/>
                  <a:pt x="79" y="140"/>
                </a:cubicBezTo>
                <a:cubicBezTo>
                  <a:pt x="78" y="152"/>
                  <a:pt x="81" y="154"/>
                  <a:pt x="83" y="157"/>
                </a:cubicBezTo>
                <a:cubicBezTo>
                  <a:pt x="85" y="160"/>
                  <a:pt x="90" y="169"/>
                  <a:pt x="92" y="157"/>
                </a:cubicBezTo>
                <a:cubicBezTo>
                  <a:pt x="95" y="145"/>
                  <a:pt x="99" y="138"/>
                  <a:pt x="103" y="132"/>
                </a:cubicBezTo>
                <a:cubicBezTo>
                  <a:pt x="108" y="127"/>
                  <a:pt x="112" y="119"/>
                  <a:pt x="103" y="111"/>
                </a:cubicBezTo>
                <a:close/>
                <a:moveTo>
                  <a:pt x="93" y="0"/>
                </a:moveTo>
                <a:cubicBezTo>
                  <a:pt x="41" y="0"/>
                  <a:pt x="0" y="42"/>
                  <a:pt x="0" y="93"/>
                </a:cubicBezTo>
                <a:cubicBezTo>
                  <a:pt x="0" y="144"/>
                  <a:pt x="41" y="186"/>
                  <a:pt x="93" y="186"/>
                </a:cubicBezTo>
                <a:cubicBezTo>
                  <a:pt x="144" y="186"/>
                  <a:pt x="186" y="144"/>
                  <a:pt x="186" y="93"/>
                </a:cubicBezTo>
                <a:cubicBezTo>
                  <a:pt x="186" y="42"/>
                  <a:pt x="144" y="0"/>
                  <a:pt x="93" y="0"/>
                </a:cubicBezTo>
                <a:close/>
                <a:moveTo>
                  <a:pt x="93" y="177"/>
                </a:moveTo>
                <a:cubicBezTo>
                  <a:pt x="46" y="177"/>
                  <a:pt x="8" y="140"/>
                  <a:pt x="8" y="93"/>
                </a:cubicBezTo>
                <a:cubicBezTo>
                  <a:pt x="8" y="46"/>
                  <a:pt x="46" y="9"/>
                  <a:pt x="93" y="9"/>
                </a:cubicBezTo>
                <a:cubicBezTo>
                  <a:pt x="139" y="9"/>
                  <a:pt x="177" y="46"/>
                  <a:pt x="177" y="93"/>
                </a:cubicBezTo>
                <a:cubicBezTo>
                  <a:pt x="177" y="140"/>
                  <a:pt x="139" y="177"/>
                  <a:pt x="93" y="177"/>
                </a:cubicBezTo>
                <a:close/>
                <a:moveTo>
                  <a:pt x="168" y="86"/>
                </a:moveTo>
                <a:cubicBezTo>
                  <a:pt x="168" y="85"/>
                  <a:pt x="168" y="84"/>
                  <a:pt x="168" y="84"/>
                </a:cubicBezTo>
                <a:cubicBezTo>
                  <a:pt x="168" y="82"/>
                  <a:pt x="168" y="81"/>
                  <a:pt x="167" y="79"/>
                </a:cubicBezTo>
                <a:cubicBezTo>
                  <a:pt x="167" y="78"/>
                  <a:pt x="167" y="77"/>
                  <a:pt x="167" y="77"/>
                </a:cubicBezTo>
                <a:cubicBezTo>
                  <a:pt x="167" y="75"/>
                  <a:pt x="166" y="73"/>
                  <a:pt x="166" y="72"/>
                </a:cubicBezTo>
                <a:cubicBezTo>
                  <a:pt x="165" y="71"/>
                  <a:pt x="165" y="71"/>
                  <a:pt x="165" y="70"/>
                </a:cubicBezTo>
                <a:cubicBezTo>
                  <a:pt x="164" y="68"/>
                  <a:pt x="164" y="66"/>
                  <a:pt x="163" y="64"/>
                </a:cubicBezTo>
                <a:cubicBezTo>
                  <a:pt x="163" y="63"/>
                  <a:pt x="162" y="62"/>
                  <a:pt x="162" y="61"/>
                </a:cubicBezTo>
                <a:cubicBezTo>
                  <a:pt x="161" y="60"/>
                  <a:pt x="161" y="59"/>
                  <a:pt x="160" y="58"/>
                </a:cubicBezTo>
                <a:cubicBezTo>
                  <a:pt x="160" y="57"/>
                  <a:pt x="159" y="56"/>
                  <a:pt x="158" y="55"/>
                </a:cubicBezTo>
                <a:cubicBezTo>
                  <a:pt x="158" y="54"/>
                  <a:pt x="157" y="53"/>
                  <a:pt x="157" y="53"/>
                </a:cubicBezTo>
                <a:cubicBezTo>
                  <a:pt x="156" y="51"/>
                  <a:pt x="156" y="50"/>
                  <a:pt x="155" y="49"/>
                </a:cubicBezTo>
                <a:cubicBezTo>
                  <a:pt x="154" y="49"/>
                  <a:pt x="154" y="48"/>
                  <a:pt x="154" y="48"/>
                </a:cubicBezTo>
                <a:cubicBezTo>
                  <a:pt x="151" y="44"/>
                  <a:pt x="147" y="40"/>
                  <a:pt x="144" y="37"/>
                </a:cubicBezTo>
                <a:cubicBezTo>
                  <a:pt x="143" y="37"/>
                  <a:pt x="143" y="36"/>
                  <a:pt x="143" y="36"/>
                </a:cubicBezTo>
                <a:cubicBezTo>
                  <a:pt x="142" y="35"/>
                  <a:pt x="140" y="34"/>
                  <a:pt x="139" y="33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33" y="28"/>
                  <a:pt x="126" y="24"/>
                  <a:pt x="119" y="22"/>
                </a:cubicBezTo>
                <a:cubicBezTo>
                  <a:pt x="117" y="25"/>
                  <a:pt x="115" y="30"/>
                  <a:pt x="112" y="31"/>
                </a:cubicBezTo>
                <a:cubicBezTo>
                  <a:pt x="108" y="33"/>
                  <a:pt x="109" y="42"/>
                  <a:pt x="116" y="41"/>
                </a:cubicBezTo>
                <a:cubicBezTo>
                  <a:pt x="116" y="41"/>
                  <a:pt x="114" y="43"/>
                  <a:pt x="116" y="50"/>
                </a:cubicBezTo>
                <a:cubicBezTo>
                  <a:pt x="118" y="58"/>
                  <a:pt x="121" y="60"/>
                  <a:pt x="132" y="56"/>
                </a:cubicBezTo>
                <a:cubicBezTo>
                  <a:pt x="136" y="54"/>
                  <a:pt x="140" y="55"/>
                  <a:pt x="139" y="59"/>
                </a:cubicBezTo>
                <a:cubicBezTo>
                  <a:pt x="138" y="69"/>
                  <a:pt x="131" y="69"/>
                  <a:pt x="136" y="84"/>
                </a:cubicBezTo>
                <a:cubicBezTo>
                  <a:pt x="140" y="94"/>
                  <a:pt x="148" y="97"/>
                  <a:pt x="151" y="105"/>
                </a:cubicBezTo>
                <a:cubicBezTo>
                  <a:pt x="153" y="109"/>
                  <a:pt x="160" y="113"/>
                  <a:pt x="165" y="115"/>
                </a:cubicBezTo>
                <a:cubicBezTo>
                  <a:pt x="166" y="113"/>
                  <a:pt x="166" y="111"/>
                  <a:pt x="167" y="109"/>
                </a:cubicBezTo>
                <a:cubicBezTo>
                  <a:pt x="167" y="108"/>
                  <a:pt x="167" y="108"/>
                  <a:pt x="167" y="107"/>
                </a:cubicBezTo>
                <a:cubicBezTo>
                  <a:pt x="168" y="105"/>
                  <a:pt x="168" y="104"/>
                  <a:pt x="168" y="102"/>
                </a:cubicBezTo>
                <a:cubicBezTo>
                  <a:pt x="168" y="101"/>
                  <a:pt x="168" y="101"/>
                  <a:pt x="168" y="100"/>
                </a:cubicBezTo>
                <a:cubicBezTo>
                  <a:pt x="169" y="98"/>
                  <a:pt x="169" y="95"/>
                  <a:pt x="169" y="93"/>
                </a:cubicBezTo>
                <a:cubicBezTo>
                  <a:pt x="169" y="91"/>
                  <a:pt x="169" y="88"/>
                  <a:pt x="168" y="86"/>
                </a:cubicBezTo>
                <a:close/>
                <a:moveTo>
                  <a:pt x="140" y="111"/>
                </a:moveTo>
                <a:cubicBezTo>
                  <a:pt x="137" y="113"/>
                  <a:pt x="137" y="117"/>
                  <a:pt x="139" y="119"/>
                </a:cubicBezTo>
                <a:cubicBezTo>
                  <a:pt x="142" y="121"/>
                  <a:pt x="147" y="124"/>
                  <a:pt x="148" y="119"/>
                </a:cubicBezTo>
                <a:cubicBezTo>
                  <a:pt x="150" y="114"/>
                  <a:pt x="143" y="109"/>
                  <a:pt x="140" y="1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en-US" sz="1350" dirty="0" smtClean="0"/>
              <a:t>v</a:t>
            </a:r>
            <a:endParaRPr lang="en-US" sz="1350" dirty="0"/>
          </a:p>
        </p:txBody>
      </p:sp>
      <p:sp>
        <p:nvSpPr>
          <p:cNvPr id="143" name="Freeform 55"/>
          <p:cNvSpPr>
            <a:spLocks noEditPoints="1"/>
          </p:cNvSpPr>
          <p:nvPr/>
        </p:nvSpPr>
        <p:spPr bwMode="auto">
          <a:xfrm>
            <a:off x="3109951" y="3527663"/>
            <a:ext cx="357221" cy="516269"/>
          </a:xfrm>
          <a:custGeom>
            <a:avLst/>
            <a:gdLst>
              <a:gd name="T0" fmla="*/ 50 w 100"/>
              <a:gd name="T1" fmla="*/ 1 h 149"/>
              <a:gd name="T2" fmla="*/ 10 w 100"/>
              <a:gd name="T3" fmla="*/ 80 h 149"/>
              <a:gd name="T4" fmla="*/ 23 w 100"/>
              <a:gd name="T5" fmla="*/ 130 h 149"/>
              <a:gd name="T6" fmla="*/ 34 w 100"/>
              <a:gd name="T7" fmla="*/ 136 h 149"/>
              <a:gd name="T8" fmla="*/ 44 w 100"/>
              <a:gd name="T9" fmla="*/ 149 h 149"/>
              <a:gd name="T10" fmla="*/ 64 w 100"/>
              <a:gd name="T11" fmla="*/ 138 h 149"/>
              <a:gd name="T12" fmla="*/ 69 w 100"/>
              <a:gd name="T13" fmla="*/ 136 h 149"/>
              <a:gd name="T14" fmla="*/ 75 w 100"/>
              <a:gd name="T15" fmla="*/ 101 h 149"/>
              <a:gd name="T16" fmla="*/ 99 w 100"/>
              <a:gd name="T17" fmla="*/ 51 h 149"/>
              <a:gd name="T18" fmla="*/ 34 w 100"/>
              <a:gd name="T19" fmla="*/ 57 h 149"/>
              <a:gd name="T20" fmla="*/ 45 w 100"/>
              <a:gd name="T21" fmla="*/ 60 h 149"/>
              <a:gd name="T22" fmla="*/ 49 w 100"/>
              <a:gd name="T23" fmla="*/ 59 h 149"/>
              <a:gd name="T24" fmla="*/ 58 w 100"/>
              <a:gd name="T25" fmla="*/ 59 h 149"/>
              <a:gd name="T26" fmla="*/ 61 w 100"/>
              <a:gd name="T27" fmla="*/ 60 h 149"/>
              <a:gd name="T28" fmla="*/ 56 w 100"/>
              <a:gd name="T29" fmla="*/ 94 h 149"/>
              <a:gd name="T30" fmla="*/ 65 w 100"/>
              <a:gd name="T31" fmla="*/ 104 h 149"/>
              <a:gd name="T32" fmla="*/ 34 w 100"/>
              <a:gd name="T33" fmla="*/ 112 h 149"/>
              <a:gd name="T34" fmla="*/ 65 w 100"/>
              <a:gd name="T35" fmla="*/ 104 h 149"/>
              <a:gd name="T36" fmla="*/ 33 w 100"/>
              <a:gd name="T37" fmla="*/ 117 h 149"/>
              <a:gd name="T38" fmla="*/ 64 w 100"/>
              <a:gd name="T39" fmla="*/ 126 h 149"/>
              <a:gd name="T40" fmla="*/ 67 w 100"/>
              <a:gd name="T41" fmla="*/ 94 h 149"/>
              <a:gd name="T42" fmla="*/ 74 w 100"/>
              <a:gd name="T43" fmla="*/ 54 h 149"/>
              <a:gd name="T44" fmla="*/ 67 w 100"/>
              <a:gd name="T45" fmla="*/ 52 h 149"/>
              <a:gd name="T46" fmla="*/ 61 w 100"/>
              <a:gd name="T47" fmla="*/ 55 h 149"/>
              <a:gd name="T48" fmla="*/ 55 w 100"/>
              <a:gd name="T49" fmla="*/ 46 h 149"/>
              <a:gd name="T50" fmla="*/ 47 w 100"/>
              <a:gd name="T51" fmla="*/ 54 h 149"/>
              <a:gd name="T52" fmla="*/ 38 w 100"/>
              <a:gd name="T53" fmla="*/ 48 h 149"/>
              <a:gd name="T54" fmla="*/ 33 w 100"/>
              <a:gd name="T55" fmla="*/ 51 h 149"/>
              <a:gd name="T56" fmla="*/ 26 w 100"/>
              <a:gd name="T57" fmla="*/ 53 h 149"/>
              <a:gd name="T58" fmla="*/ 32 w 100"/>
              <a:gd name="T59" fmla="*/ 94 h 149"/>
              <a:gd name="T60" fmla="*/ 10 w 100"/>
              <a:gd name="T61" fmla="*/ 50 h 149"/>
              <a:gd name="T62" fmla="*/ 89 w 100"/>
              <a:gd name="T63" fmla="*/ 51 h 149"/>
              <a:gd name="T64" fmla="*/ 67 w 100"/>
              <a:gd name="T65" fmla="*/ 9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" h="149">
                <a:moveTo>
                  <a:pt x="99" y="51"/>
                </a:moveTo>
                <a:cubicBezTo>
                  <a:pt x="100" y="23"/>
                  <a:pt x="78" y="1"/>
                  <a:pt x="50" y="1"/>
                </a:cubicBezTo>
                <a:cubicBezTo>
                  <a:pt x="23" y="0"/>
                  <a:pt x="1" y="22"/>
                  <a:pt x="0" y="50"/>
                </a:cubicBezTo>
                <a:cubicBezTo>
                  <a:pt x="0" y="61"/>
                  <a:pt x="4" y="71"/>
                  <a:pt x="10" y="80"/>
                </a:cubicBezTo>
                <a:cubicBezTo>
                  <a:pt x="15" y="87"/>
                  <a:pt x="20" y="93"/>
                  <a:pt x="24" y="10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133"/>
                  <a:pt x="26" y="135"/>
                  <a:pt x="28" y="135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44"/>
                  <a:pt x="38" y="148"/>
                  <a:pt x="44" y="149"/>
                </a:cubicBezTo>
                <a:cubicBezTo>
                  <a:pt x="53" y="149"/>
                  <a:pt x="53" y="149"/>
                  <a:pt x="53" y="149"/>
                </a:cubicBezTo>
                <a:cubicBezTo>
                  <a:pt x="59" y="149"/>
                  <a:pt x="64" y="144"/>
                  <a:pt x="64" y="138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2" y="136"/>
                  <a:pt x="74" y="134"/>
                  <a:pt x="74" y="13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9" y="94"/>
                  <a:pt x="83" y="88"/>
                  <a:pt x="88" y="81"/>
                </a:cubicBezTo>
                <a:cubicBezTo>
                  <a:pt x="95" y="73"/>
                  <a:pt x="99" y="62"/>
                  <a:pt x="99" y="51"/>
                </a:cubicBezTo>
                <a:close/>
                <a:moveTo>
                  <a:pt x="42" y="94"/>
                </a:moveTo>
                <a:cubicBezTo>
                  <a:pt x="34" y="57"/>
                  <a:pt x="34" y="57"/>
                  <a:pt x="34" y="57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60"/>
                  <a:pt x="45" y="60"/>
                  <a:pt x="45" y="60"/>
                </a:cubicBezTo>
                <a:cubicBezTo>
                  <a:pt x="46" y="60"/>
                  <a:pt x="47" y="60"/>
                  <a:pt x="47" y="60"/>
                </a:cubicBezTo>
                <a:cubicBezTo>
                  <a:pt x="48" y="60"/>
                  <a:pt x="49" y="60"/>
                  <a:pt x="49" y="59"/>
                </a:cubicBezTo>
                <a:cubicBezTo>
                  <a:pt x="55" y="53"/>
                  <a:pt x="55" y="53"/>
                  <a:pt x="55" y="53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60"/>
                  <a:pt x="59" y="60"/>
                  <a:pt x="60" y="60"/>
                </a:cubicBezTo>
                <a:cubicBezTo>
                  <a:pt x="60" y="60"/>
                  <a:pt x="61" y="60"/>
                  <a:pt x="61" y="60"/>
                </a:cubicBezTo>
                <a:cubicBezTo>
                  <a:pt x="65" y="59"/>
                  <a:pt x="65" y="59"/>
                  <a:pt x="65" y="59"/>
                </a:cubicBezTo>
                <a:cubicBezTo>
                  <a:pt x="56" y="94"/>
                  <a:pt x="56" y="94"/>
                  <a:pt x="56" y="94"/>
                </a:cubicBezTo>
                <a:lnTo>
                  <a:pt x="42" y="94"/>
                </a:lnTo>
                <a:close/>
                <a:moveTo>
                  <a:pt x="65" y="104"/>
                </a:moveTo>
                <a:cubicBezTo>
                  <a:pt x="65" y="113"/>
                  <a:pt x="65" y="113"/>
                  <a:pt x="65" y="113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04"/>
                  <a:pt x="34" y="104"/>
                  <a:pt x="34" y="104"/>
                </a:cubicBezTo>
                <a:lnTo>
                  <a:pt x="65" y="104"/>
                </a:lnTo>
                <a:close/>
                <a:moveTo>
                  <a:pt x="33" y="126"/>
                </a:moveTo>
                <a:cubicBezTo>
                  <a:pt x="33" y="117"/>
                  <a:pt x="33" y="117"/>
                  <a:pt x="33" y="117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4" y="126"/>
                  <a:pt x="64" y="126"/>
                  <a:pt x="64" y="126"/>
                </a:cubicBezTo>
                <a:lnTo>
                  <a:pt x="33" y="126"/>
                </a:lnTo>
                <a:close/>
                <a:moveTo>
                  <a:pt x="67" y="94"/>
                </a:moveTo>
                <a:cubicBezTo>
                  <a:pt x="64" y="94"/>
                  <a:pt x="64" y="94"/>
                  <a:pt x="64" y="9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2"/>
                  <a:pt x="73" y="49"/>
                  <a:pt x="71" y="49"/>
                </a:cubicBezTo>
                <a:cubicBezTo>
                  <a:pt x="69" y="49"/>
                  <a:pt x="67" y="50"/>
                  <a:pt x="67" y="52"/>
                </a:cubicBezTo>
                <a:cubicBezTo>
                  <a:pt x="67" y="53"/>
                  <a:pt x="67" y="53"/>
                  <a:pt x="67" y="53"/>
                </a:cubicBezTo>
                <a:cubicBezTo>
                  <a:pt x="61" y="55"/>
                  <a:pt x="61" y="55"/>
                  <a:pt x="61" y="55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6"/>
                  <a:pt x="56" y="46"/>
                  <a:pt x="55" y="46"/>
                </a:cubicBezTo>
                <a:cubicBezTo>
                  <a:pt x="55" y="46"/>
                  <a:pt x="54" y="46"/>
                  <a:pt x="53" y="47"/>
                </a:cubicBezTo>
                <a:cubicBezTo>
                  <a:pt x="47" y="54"/>
                  <a:pt x="47" y="54"/>
                  <a:pt x="47" y="54"/>
                </a:cubicBezTo>
                <a:cubicBezTo>
                  <a:pt x="41" y="49"/>
                  <a:pt x="41" y="49"/>
                  <a:pt x="41" y="49"/>
                </a:cubicBezTo>
                <a:cubicBezTo>
                  <a:pt x="40" y="48"/>
                  <a:pt x="39" y="48"/>
                  <a:pt x="38" y="48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49"/>
                  <a:pt x="30" y="48"/>
                  <a:pt x="28" y="48"/>
                </a:cubicBezTo>
                <a:cubicBezTo>
                  <a:pt x="26" y="49"/>
                  <a:pt x="25" y="51"/>
                  <a:pt x="26" y="53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87"/>
                  <a:pt x="23" y="80"/>
                  <a:pt x="18" y="74"/>
                </a:cubicBezTo>
                <a:cubicBezTo>
                  <a:pt x="13" y="67"/>
                  <a:pt x="10" y="59"/>
                  <a:pt x="10" y="50"/>
                </a:cubicBezTo>
                <a:cubicBezTo>
                  <a:pt x="10" y="28"/>
                  <a:pt x="28" y="10"/>
                  <a:pt x="50" y="11"/>
                </a:cubicBezTo>
                <a:cubicBezTo>
                  <a:pt x="72" y="11"/>
                  <a:pt x="90" y="29"/>
                  <a:pt x="89" y="51"/>
                </a:cubicBezTo>
                <a:cubicBezTo>
                  <a:pt x="89" y="60"/>
                  <a:pt x="86" y="68"/>
                  <a:pt x="81" y="75"/>
                </a:cubicBezTo>
                <a:cubicBezTo>
                  <a:pt x="76" y="81"/>
                  <a:pt x="71" y="88"/>
                  <a:pt x="67" y="9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96516" y="2732145"/>
            <a:ext cx="39112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Process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42120" y="4802291"/>
            <a:ext cx="3162300" cy="817561"/>
          </a:xfrm>
        </p:spPr>
        <p:txBody>
          <a:bodyPr>
            <a:normAutofit fontScale="90000"/>
          </a:bodyPr>
          <a:lstStyle/>
          <a:p>
            <a:r>
              <a:rPr lang="en-CA" b="1" dirty="0"/>
              <a:t>Domain Name or </a:t>
            </a:r>
            <a:r>
              <a:rPr lang="en-CA" b="1" dirty="0" smtClean="0"/>
              <a:t>Website </a:t>
            </a:r>
            <a:endParaRPr lang="en-CA" b="1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76"/>
          <a:stretch/>
        </p:blipFill>
        <p:spPr>
          <a:xfrm>
            <a:off x="0" y="635987"/>
            <a:ext cx="10492740" cy="5586025"/>
          </a:xfrm>
        </p:spPr>
      </p:pic>
    </p:spTree>
    <p:extLst>
      <p:ext uri="{BB962C8B-B14F-4D97-AF65-F5344CB8AC3E}">
        <p14:creationId xmlns:p14="http://schemas.microsoft.com/office/powerpoint/2010/main" val="316068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52" y="107576"/>
            <a:ext cx="11456895" cy="57284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6525"/>
            <a:ext cx="12192000" cy="817561"/>
          </a:xfrm>
        </p:spPr>
        <p:txBody>
          <a:bodyPr>
            <a:normAutofit/>
          </a:bodyPr>
          <a:lstStyle/>
          <a:p>
            <a:r>
              <a:rPr lang="en-US" b="1" dirty="0"/>
              <a:t>Networking </a:t>
            </a:r>
            <a:r>
              <a:rPr lang="en-US" b="1" dirty="0" smtClean="0"/>
              <a:t>With Others 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54405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1653"/>
          <a:stretch/>
        </p:blipFill>
        <p:spPr>
          <a:xfrm rot="20963290">
            <a:off x="798327" y="2080852"/>
            <a:ext cx="4131407" cy="390458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9323"/>
            <a:ext cx="12192000" cy="817561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Mastermind Groups </a:t>
            </a:r>
            <a:endParaRPr lang="en-CA" b="1" dirty="0"/>
          </a:p>
        </p:txBody>
      </p:sp>
      <p:sp>
        <p:nvSpPr>
          <p:cNvPr id="4" name="Rectangle 3"/>
          <p:cNvSpPr/>
          <p:nvPr/>
        </p:nvSpPr>
        <p:spPr>
          <a:xfrm>
            <a:off x="0" y="820916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800" b="1" dirty="0"/>
              <a:t>Keep Learning, Network with other Big Affiliates</a:t>
            </a: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r="1190"/>
          <a:stretch>
            <a:fillRect/>
          </a:stretch>
        </p:blipFill>
        <p:spPr>
          <a:xfrm rot="240838">
            <a:off x="4809592" y="1831774"/>
            <a:ext cx="2931584" cy="3803045"/>
          </a:xfr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" t="20909" r="44769" b="343"/>
          <a:stretch/>
        </p:blipFill>
        <p:spPr>
          <a:xfrm rot="798060">
            <a:off x="8118948" y="1954515"/>
            <a:ext cx="3232073" cy="4157257"/>
          </a:xfrm>
        </p:spPr>
      </p:pic>
    </p:spTree>
    <p:extLst>
      <p:ext uri="{BB962C8B-B14F-4D97-AF65-F5344CB8AC3E}">
        <p14:creationId xmlns:p14="http://schemas.microsoft.com/office/powerpoint/2010/main" val="254713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6525"/>
            <a:ext cx="12192000" cy="817561"/>
          </a:xfrm>
        </p:spPr>
        <p:txBody>
          <a:bodyPr>
            <a:normAutofit/>
          </a:bodyPr>
          <a:lstStyle/>
          <a:p>
            <a:r>
              <a:rPr lang="en-CA" b="1" dirty="0"/>
              <a:t>Struggles with </a:t>
            </a:r>
            <a:r>
              <a:rPr lang="en-CA" b="1" dirty="0" smtClean="0"/>
              <a:t>Online </a:t>
            </a:r>
            <a:r>
              <a:rPr lang="en-CA" b="1" dirty="0"/>
              <a:t>P</a:t>
            </a:r>
            <a:r>
              <a:rPr lang="en-CA" b="1" dirty="0" smtClean="0"/>
              <a:t>roducts</a:t>
            </a:r>
            <a:endParaRPr lang="en-CA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1751692" y="1154086"/>
            <a:ext cx="9339986" cy="5054568"/>
            <a:chOff x="1751692" y="1154086"/>
            <a:chExt cx="9339986" cy="5054568"/>
          </a:xfrm>
        </p:grpSpPr>
        <p:sp>
          <p:nvSpPr>
            <p:cNvPr id="3" name="Rectangle 2"/>
            <p:cNvSpPr/>
            <p:nvPr/>
          </p:nvSpPr>
          <p:spPr>
            <a:xfrm>
              <a:off x="7832452" y="3429000"/>
              <a:ext cx="32592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3200" dirty="0">
                  <a:solidFill>
                    <a:srgbClr val="8D8E92"/>
                  </a:solidFill>
                </a:rPr>
                <a:t>website updates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1692" y="1154086"/>
              <a:ext cx="6611258" cy="50545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168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>
            <a:normAutofit/>
          </a:bodyPr>
          <a:lstStyle/>
          <a:p>
            <a:r>
              <a:rPr lang="en-US" b="1" dirty="0"/>
              <a:t>Customer Service </a:t>
            </a:r>
            <a:endParaRPr lang="en-CA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18" y="1691103"/>
            <a:ext cx="3190262" cy="3475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616" y="1717739"/>
            <a:ext cx="3139234" cy="3449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6086" y="1664206"/>
            <a:ext cx="3390900" cy="352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27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6525"/>
            <a:ext cx="12192000" cy="817561"/>
          </a:xfrm>
        </p:spPr>
        <p:txBody>
          <a:bodyPr>
            <a:normAutofit/>
          </a:bodyPr>
          <a:lstStyle/>
          <a:p>
            <a:r>
              <a:rPr lang="en-US" b="1" dirty="0"/>
              <a:t>How </a:t>
            </a:r>
            <a:r>
              <a:rPr lang="en-US" b="1" dirty="0" smtClean="0"/>
              <a:t>Could I help? </a:t>
            </a:r>
            <a:endParaRPr lang="en-CA" b="1" dirty="0"/>
          </a:p>
        </p:txBody>
      </p:sp>
      <p:pic>
        <p:nvPicPr>
          <p:cNvPr id="3" name="Content Placeholder 3" descr="bundle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0" r="-2001"/>
          <a:stretch/>
        </p:blipFill>
        <p:spPr>
          <a:xfrm>
            <a:off x="416860" y="1436520"/>
            <a:ext cx="4061012" cy="3984959"/>
          </a:xfrm>
          <a:prstGeom prst="rect">
            <a:avLst/>
          </a:prstGeom>
        </p:spPr>
      </p:pic>
      <p:pic>
        <p:nvPicPr>
          <p:cNvPr id="4" name="Content Placeholder 3" descr="Screen Shot 2015-09-06 at 3.25.1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" t="1485" r="1919" b="3143"/>
          <a:stretch/>
        </p:blipFill>
        <p:spPr>
          <a:xfrm>
            <a:off x="5168448" y="1603560"/>
            <a:ext cx="6369131" cy="365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1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12187122" cy="685800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1"/>
            <a:ext cx="12187122" cy="6857998"/>
          </a:xfrm>
          <a:prstGeom prst="rect">
            <a:avLst/>
          </a:prstGeom>
          <a:solidFill>
            <a:srgbClr val="292D3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28284" y="21616571"/>
            <a:ext cx="6946365" cy="34875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 smtClean="0"/>
              <a:t>World One Powerful Presentation Template</a:t>
            </a:r>
            <a:endParaRPr lang="en-US" sz="1400" dirty="0"/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2525743" y="2897713"/>
            <a:ext cx="7348906" cy="113877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CA" sz="6600" b="1" dirty="0" smtClean="0">
                <a:solidFill>
                  <a:srgbClr val="F1F1F1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QUESTIONS</a:t>
            </a:r>
            <a:endParaRPr lang="en-CA" sz="6600" b="1" dirty="0">
              <a:solidFill>
                <a:srgbClr val="F1F1F1"/>
              </a:solidFill>
              <a:latin typeface="Roboto Condensed bold" panose="02000000000000000000" pitchFamily="2" charset="0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117311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/>
        </p:nvSpPr>
        <p:spPr>
          <a:xfrm>
            <a:off x="-4878" y="6304002"/>
            <a:ext cx="12192000" cy="369332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WWW.</a:t>
            </a:r>
            <a:r>
              <a:rPr lang="en-US" sz="1600" b="1" dirty="0" smtClean="0">
                <a:solidFill>
                  <a:srgbClr val="F3644D">
                    <a:alpha val="70000"/>
                  </a:srgb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BRIAN</a:t>
            </a:r>
            <a:r>
              <a:rPr lang="en-US" sz="1600" b="1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CANNONE</a:t>
            </a:r>
            <a:r>
              <a:rPr lang="en-US" sz="16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.COM</a:t>
            </a:r>
            <a:endParaRPr lang="en-US" sz="1600" dirty="0">
              <a:solidFill>
                <a:schemeClr val="tx1">
                  <a:alpha val="70000"/>
                </a:schemeClr>
              </a:solidFill>
              <a:latin typeface="+mj-lt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22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/>
              <a:t>Hosting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420" y="1531620"/>
            <a:ext cx="4549140" cy="4258207"/>
          </a:xfrm>
          <a:prstGeom prst="rect">
            <a:avLst/>
          </a:prstGeom>
          <a:ln w="57150">
            <a:solidFill>
              <a:srgbClr val="2A2D34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4619" y="1465499"/>
            <a:ext cx="4945867" cy="4324328"/>
          </a:xfrm>
          <a:prstGeom prst="rect">
            <a:avLst/>
          </a:prstGeom>
          <a:ln w="57150">
            <a:solidFill>
              <a:srgbClr val="2A2D34"/>
            </a:solidFill>
          </a:ln>
        </p:spPr>
      </p:pic>
    </p:spTree>
    <p:extLst>
      <p:ext uri="{BB962C8B-B14F-4D97-AF65-F5344CB8AC3E}">
        <p14:creationId xmlns:p14="http://schemas.microsoft.com/office/powerpoint/2010/main" val="308403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 smtClean="0"/>
              <a:t>Email Opt-in Page</a:t>
            </a:r>
            <a:endParaRPr lang="en-CA" b="1" dirty="0"/>
          </a:p>
        </p:txBody>
      </p:sp>
      <p:pic>
        <p:nvPicPr>
          <p:cNvPr id="3" name="Content Placeholder 3" descr="Screen Shot 2015-09-06 at 8.38.46 A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" b="288"/>
          <a:stretch>
            <a:fillRect/>
          </a:stretch>
        </p:blipFill>
        <p:spPr>
          <a:xfrm>
            <a:off x="1371599" y="1137443"/>
            <a:ext cx="9148935" cy="503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0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/>
              <a:t>Email Service Provider </a:t>
            </a:r>
          </a:p>
        </p:txBody>
      </p:sp>
      <p:pic>
        <p:nvPicPr>
          <p:cNvPr id="6148" name="Picture 4" descr="https://encrypted-tbn2.gstatic.com/images?q=tbn:ANd9GcRT0CEeJ4mChDz8iJG1OQQjCXidh19wd8f__OO4vZFtB21NXU6kS2kkZ7Vl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71136" y="3042138"/>
            <a:ext cx="3527539" cy="134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985" y="1494225"/>
            <a:ext cx="6989646" cy="4392710"/>
          </a:xfrm>
          <a:prstGeom prst="rect">
            <a:avLst/>
          </a:prstGeom>
        </p:spPr>
      </p:pic>
      <p:pic>
        <p:nvPicPr>
          <p:cNvPr id="6150" name="Picture 6" descr="http://cdn-blog.cpcstrategy.com/wp-content/uploads/2014/07/top-email-marketing-service-aweber-logo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46583" y="1745559"/>
            <a:ext cx="3552092" cy="96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reachmail.net/etc/img/logo-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1136" y="4709619"/>
            <a:ext cx="3527539" cy="105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583" y="2153003"/>
            <a:ext cx="4611687" cy="2551991"/>
          </a:xfrm>
        </p:spPr>
        <p:txBody>
          <a:bodyPr>
            <a:noAutofit/>
          </a:bodyPr>
          <a:lstStyle/>
          <a:p>
            <a:pPr algn="l"/>
            <a:r>
              <a:rPr lang="en-CA" b="1" dirty="0"/>
              <a:t>Supplement Review Giveaway</a:t>
            </a:r>
          </a:p>
        </p:txBody>
      </p:sp>
      <p:pic>
        <p:nvPicPr>
          <p:cNvPr id="5122" name="Picture 2" descr="https://www.upwork.com/api/v3/wp-files/direct/room_c6280eaad11e62f2cb62253a79348c25/4a7ea4f3-be84-4909-842f-db7e1285f401/51bHCx8QlQL._SX258_BO1%2C204%2C203%2C200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3011" y="598668"/>
            <a:ext cx="4433047" cy="566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98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Lion Dark RED">
      <a:dk1>
        <a:srgbClr val="FFFFFF"/>
      </a:dk1>
      <a:lt1>
        <a:srgbClr val="2A2D34"/>
      </a:lt1>
      <a:dk2>
        <a:srgbClr val="FFFFFF"/>
      </a:dk2>
      <a:lt2>
        <a:srgbClr val="2A2D34"/>
      </a:lt2>
      <a:accent1>
        <a:srgbClr val="F3644D"/>
      </a:accent1>
      <a:accent2>
        <a:srgbClr val="EC553C"/>
      </a:accent2>
      <a:accent3>
        <a:srgbClr val="E4492F"/>
      </a:accent3>
      <a:accent4>
        <a:srgbClr val="DC3F25"/>
      </a:accent4>
      <a:accent5>
        <a:srgbClr val="CF3218"/>
      </a:accent5>
      <a:accent6>
        <a:srgbClr val="BE2A11"/>
      </a:accent6>
      <a:hlink>
        <a:srgbClr val="0563C1"/>
      </a:hlink>
      <a:folHlink>
        <a:srgbClr val="954F72"/>
      </a:folHlink>
    </a:clrScheme>
    <a:fontScheme name="Fox Presentation">
      <a:majorFont>
        <a:latin typeface="Roboto Condensed"/>
        <a:ea typeface=""/>
        <a:cs typeface=""/>
      </a:majorFont>
      <a:minorFont>
        <a:latin typeface="Roboto Condensed"/>
        <a:ea typeface="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 cmpd="sng">
          <a:solidFill>
            <a:schemeClr val="accent1">
              <a:lumMod val="75000"/>
            </a:schemeClr>
          </a:solidFill>
          <a:prstDash val="sysDash"/>
          <a:headEnd type="none"/>
          <a:tailEnd type="oval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12665</TotalTime>
  <Words>307</Words>
  <Application>Microsoft Macintosh PowerPoint</Application>
  <PresentationFormat>Custom</PresentationFormat>
  <Paragraphs>94</Paragraphs>
  <Slides>55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Office Theme</vt:lpstr>
      <vt:lpstr>PowerPoint Presentation</vt:lpstr>
      <vt:lpstr>Objectives Part 2</vt:lpstr>
      <vt:lpstr>PowerPoint Presentation</vt:lpstr>
      <vt:lpstr>How To Set Up An Online Presence</vt:lpstr>
      <vt:lpstr>Domain Name or Website </vt:lpstr>
      <vt:lpstr>Hosting </vt:lpstr>
      <vt:lpstr>Email Opt-in Page</vt:lpstr>
      <vt:lpstr>Email Service Provider </vt:lpstr>
      <vt:lpstr>Supplement Review Giveaway</vt:lpstr>
      <vt:lpstr>Credit Card Transactions or PayPal </vt:lpstr>
      <vt:lpstr>Clickbank </vt:lpstr>
      <vt:lpstr>PowerPoint Presentation</vt:lpstr>
      <vt:lpstr>A Great Headline Is Key!  </vt:lpstr>
      <vt:lpstr>2 Different Sales Copy Versions  </vt:lpstr>
      <vt:lpstr>Sub Headlines </vt:lpstr>
      <vt:lpstr>Solve A BIG Problem </vt:lpstr>
      <vt:lpstr>The Bigger Solution To Their Problem </vt:lpstr>
      <vt:lpstr>Explain Each Problem While Also  Speaking To Their Concerns </vt:lpstr>
      <vt:lpstr>Use Testimonials </vt:lpstr>
      <vt:lpstr>Offer Money Back Guarantee</vt:lpstr>
      <vt:lpstr>Ask Them To Buy Multiple Times </vt:lpstr>
      <vt:lpstr>PowerPoint Presentation</vt:lpstr>
      <vt:lpstr>Create Landing Pages </vt:lpstr>
      <vt:lpstr>Email Your Subscribers Daily </vt:lpstr>
      <vt:lpstr>Internal Launch Your product </vt:lpstr>
      <vt:lpstr>Segregate Your Emails Lists </vt:lpstr>
      <vt:lpstr>Track Effectiveness Of Emails</vt:lpstr>
      <vt:lpstr>Track Conversions And Test </vt:lpstr>
      <vt:lpstr>PowerPoint Presentation</vt:lpstr>
      <vt:lpstr>Paid Advertising vs Free Affiliates </vt:lpstr>
      <vt:lpstr>Commission Payouts At 75% </vt:lpstr>
      <vt:lpstr>Affiliate Support Area </vt:lpstr>
      <vt:lpstr>Banners Ads And Graphics </vt:lpstr>
      <vt:lpstr>Swipe Emails </vt:lpstr>
      <vt:lpstr>PowerPoint Presentation</vt:lpstr>
      <vt:lpstr>Launch Packet To Affiliates </vt:lpstr>
      <vt:lpstr>Who Is Involved?</vt:lpstr>
      <vt:lpstr>Whom Does The Product Help?  Best Market </vt:lpstr>
      <vt:lpstr>Make Process Simple </vt:lpstr>
      <vt:lpstr>Provide Swipe Emails </vt:lpstr>
      <vt:lpstr>Send Out Leader Board </vt:lpstr>
      <vt:lpstr>PowerPoint Presentation</vt:lpstr>
      <vt:lpstr>What Is next? Sell More Stuff </vt:lpstr>
      <vt:lpstr>Make New Products </vt:lpstr>
      <vt:lpstr>Sell Other People’s Stuff </vt:lpstr>
      <vt:lpstr>Supplements </vt:lpstr>
      <vt:lpstr>Coaching Membership </vt:lpstr>
      <vt:lpstr>Never Stop Emailing  </vt:lpstr>
      <vt:lpstr>PowerPoint Presentation</vt:lpstr>
      <vt:lpstr>Networking With Others </vt:lpstr>
      <vt:lpstr>Mastermind Groups </vt:lpstr>
      <vt:lpstr>Struggles with Online Products</vt:lpstr>
      <vt:lpstr>Customer Service </vt:lpstr>
      <vt:lpstr>How Could I help?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Batzorig123</dc:creator>
  <cp:lastModifiedBy>BRIAN CANNONE </cp:lastModifiedBy>
  <cp:revision>808</cp:revision>
  <dcterms:created xsi:type="dcterms:W3CDTF">2015-04-13T07:09:46Z</dcterms:created>
  <dcterms:modified xsi:type="dcterms:W3CDTF">2015-09-28T15:40:53Z</dcterms:modified>
</cp:coreProperties>
</file>