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508" r:id="rId2"/>
    <p:sldId id="509" r:id="rId3"/>
    <p:sldId id="554" r:id="rId4"/>
    <p:sldId id="557" r:id="rId5"/>
    <p:sldId id="510" r:id="rId6"/>
    <p:sldId id="511" r:id="rId7"/>
    <p:sldId id="512" r:id="rId8"/>
    <p:sldId id="513" r:id="rId9"/>
    <p:sldId id="514" r:id="rId10"/>
    <p:sldId id="516" r:id="rId11"/>
    <p:sldId id="517" r:id="rId12"/>
    <p:sldId id="515" r:id="rId13"/>
    <p:sldId id="518" r:id="rId14"/>
    <p:sldId id="520" r:id="rId15"/>
    <p:sldId id="521" r:id="rId16"/>
    <p:sldId id="555" r:id="rId17"/>
    <p:sldId id="519" r:id="rId18"/>
    <p:sldId id="525" r:id="rId19"/>
    <p:sldId id="523" r:id="rId20"/>
    <p:sldId id="526" r:id="rId21"/>
    <p:sldId id="527" r:id="rId22"/>
    <p:sldId id="528" r:id="rId23"/>
    <p:sldId id="529" r:id="rId24"/>
    <p:sldId id="530" r:id="rId25"/>
    <p:sldId id="532" r:id="rId26"/>
    <p:sldId id="533" r:id="rId27"/>
    <p:sldId id="535" r:id="rId28"/>
    <p:sldId id="536" r:id="rId29"/>
    <p:sldId id="537" r:id="rId30"/>
    <p:sldId id="538" r:id="rId31"/>
    <p:sldId id="539" r:id="rId32"/>
    <p:sldId id="540" r:id="rId33"/>
    <p:sldId id="541" r:id="rId34"/>
    <p:sldId id="542" r:id="rId35"/>
    <p:sldId id="543" r:id="rId36"/>
    <p:sldId id="545" r:id="rId37"/>
    <p:sldId id="546" r:id="rId38"/>
    <p:sldId id="547" r:id="rId39"/>
    <p:sldId id="548" r:id="rId40"/>
    <p:sldId id="549" r:id="rId41"/>
    <p:sldId id="550" r:id="rId42"/>
    <p:sldId id="551" r:id="rId43"/>
    <p:sldId id="552" r:id="rId44"/>
    <p:sldId id="553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lides" id="{68317801-1B83-40FC-B96D-98E09C0C97E9}">
          <p14:sldIdLst>
            <p14:sldId id="508"/>
            <p14:sldId id="509"/>
            <p14:sldId id="554"/>
            <p14:sldId id="557"/>
            <p14:sldId id="510"/>
            <p14:sldId id="511"/>
            <p14:sldId id="512"/>
            <p14:sldId id="513"/>
            <p14:sldId id="514"/>
            <p14:sldId id="516"/>
            <p14:sldId id="517"/>
            <p14:sldId id="515"/>
            <p14:sldId id="518"/>
            <p14:sldId id="520"/>
            <p14:sldId id="521"/>
            <p14:sldId id="555"/>
            <p14:sldId id="519"/>
            <p14:sldId id="525"/>
            <p14:sldId id="523"/>
            <p14:sldId id="526"/>
            <p14:sldId id="527"/>
            <p14:sldId id="528"/>
            <p14:sldId id="529"/>
            <p14:sldId id="530"/>
            <p14:sldId id="532"/>
            <p14:sldId id="533"/>
            <p14:sldId id="535"/>
            <p14:sldId id="536"/>
            <p14:sldId id="537"/>
            <p14:sldId id="538"/>
            <p14:sldId id="539"/>
            <p14:sldId id="540"/>
            <p14:sldId id="541"/>
            <p14:sldId id="542"/>
            <p14:sldId id="543"/>
            <p14:sldId id="545"/>
            <p14:sldId id="546"/>
            <p14:sldId id="547"/>
            <p14:sldId id="548"/>
            <p14:sldId id="549"/>
            <p14:sldId id="550"/>
            <p14:sldId id="551"/>
            <p14:sldId id="552"/>
            <p14:sldId id="55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44D"/>
    <a:srgbClr val="2A2D34"/>
    <a:srgbClr val="344152"/>
    <a:srgbClr val="8D8E92"/>
    <a:srgbClr val="F1F1F1"/>
    <a:srgbClr val="000000"/>
    <a:srgbClr val="292D34"/>
    <a:srgbClr val="F2F1F6"/>
    <a:srgbClr val="FFFFFF"/>
    <a:srgbClr val="298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6" autoAdjust="0"/>
    <p:restoredTop sz="75224" autoAdjust="0"/>
  </p:normalViewPr>
  <p:slideViewPr>
    <p:cSldViewPr snapToGrid="0" showGuides="1">
      <p:cViewPr varScale="1">
        <p:scale>
          <a:sx n="68" d="100"/>
          <a:sy n="68" d="100"/>
        </p:scale>
        <p:origin x="-1008" y="-120"/>
      </p:cViewPr>
      <p:guideLst>
        <p:guide orient="horz" pos="2160"/>
        <p:guide orient="horz" pos="4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napToGrid="0" showGuides="1">
      <p:cViewPr varScale="1">
        <p:scale>
          <a:sx n="101" d="100"/>
          <a:sy n="101" d="100"/>
        </p:scale>
        <p:origin x="355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30.0</c:v>
                </c:pt>
                <c:pt idx="1">
                  <c:v>70.0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 rtl="0"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35.0</c:v>
                </c:pt>
                <c:pt idx="1">
                  <c:v>55.0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 rtl="0"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35.0</c:v>
                </c:pt>
                <c:pt idx="1">
                  <c:v>55.0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 rtl="0"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410F-FB61-4AEC-9BC4-2AA1CA84E9DC}" type="datetimeFigureOut">
              <a:rPr lang="en-US" smtClean="0"/>
              <a:t>9/28/15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C83608-A23B-4E28-8C39-9E489EE48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1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1BBF6-9BEB-4067-8FCC-C67C86782E7D}" type="datetimeFigureOut">
              <a:rPr lang="en-US" smtClean="0"/>
              <a:t>9/28/15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5BBD8-B235-4B6C-8A11-2B193697D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14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5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5A2F8-F249-455B-B93F-9D1BF7AE745A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1480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5A2F8-F249-455B-B93F-9D1BF7AE745A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3679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374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2E082-7AA8-1C4E-AB44-0D1DCFB4CE8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463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2E082-7AA8-1C4E-AB44-0D1DCFB4CE8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85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60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5BBD8-B235-4B6C-8A11-2B193697DD1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9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1484255" y="6442007"/>
            <a:ext cx="374307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200" smtClean="0">
                <a:solidFill>
                  <a:srgbClr val="8D8E9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pPr algn="l"/>
              <a:t>‹#›</a:t>
            </a:fld>
            <a:endParaRPr lang="en-US" sz="1200" dirty="0">
              <a:solidFill>
                <a:srgbClr val="8D8E92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316437" y="6464995"/>
            <a:ext cx="2600825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tx1">
                    <a:alpha val="50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WWW.BRIANCANNONE.COM</a:t>
            </a:r>
            <a:endParaRPr lang="en-US" sz="1100" dirty="0">
              <a:solidFill>
                <a:schemeClr val="accent1">
                  <a:alpha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108784" y="6464995"/>
            <a:ext cx="641396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8D8E9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Page:</a:t>
            </a:r>
            <a:endParaRPr lang="en-US" sz="1100" dirty="0">
              <a:solidFill>
                <a:srgbClr val="8D8E9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20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411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15368" y="1992722"/>
            <a:ext cx="6085752" cy="4036688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101123" y="1992722"/>
            <a:ext cx="2028585" cy="2018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8129708" y="1992722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10158293" y="1992722"/>
            <a:ext cx="2028585" cy="20183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6101122" y="4011066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8129706" y="4011066"/>
            <a:ext cx="2028585" cy="2018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10158291" y="4011066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993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" y="1792938"/>
            <a:ext cx="4971570" cy="3263156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6306030" y="1792938"/>
            <a:ext cx="4971570" cy="3263156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160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792938"/>
            <a:ext cx="12192000" cy="304800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41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792938"/>
            <a:ext cx="9159368" cy="3048003"/>
          </a:xfrm>
          <a:custGeom>
            <a:avLst/>
            <a:gdLst>
              <a:gd name="connsiteX0" fmla="*/ 0 w 9159368"/>
              <a:gd name="connsiteY0" fmla="*/ 0 h 3048003"/>
              <a:gd name="connsiteX1" fmla="*/ 9159368 w 9159368"/>
              <a:gd name="connsiteY1" fmla="*/ 0 h 3048003"/>
              <a:gd name="connsiteX2" fmla="*/ 9159368 w 9159368"/>
              <a:gd name="connsiteY2" fmla="*/ 0 h 3048003"/>
              <a:gd name="connsiteX3" fmla="*/ 9159368 w 9159368"/>
              <a:gd name="connsiteY3" fmla="*/ 3048003 h 3048003"/>
              <a:gd name="connsiteX4" fmla="*/ 0 w 9159368"/>
              <a:gd name="connsiteY4" fmla="*/ 3048003 h 3048003"/>
              <a:gd name="connsiteX5" fmla="*/ 0 w 9159368"/>
              <a:gd name="connsiteY5" fmla="*/ 0 h 3048003"/>
              <a:gd name="connsiteX0" fmla="*/ 0 w 9159368"/>
              <a:gd name="connsiteY0" fmla="*/ 0 h 3048003"/>
              <a:gd name="connsiteX1" fmla="*/ 9159368 w 9159368"/>
              <a:gd name="connsiteY1" fmla="*/ 0 h 3048003"/>
              <a:gd name="connsiteX2" fmla="*/ 9159368 w 9159368"/>
              <a:gd name="connsiteY2" fmla="*/ 0 h 3048003"/>
              <a:gd name="connsiteX3" fmla="*/ 7192255 w 9159368"/>
              <a:gd name="connsiteY3" fmla="*/ 3017267 h 3048003"/>
              <a:gd name="connsiteX4" fmla="*/ 0 w 9159368"/>
              <a:gd name="connsiteY4" fmla="*/ 3048003 h 3048003"/>
              <a:gd name="connsiteX5" fmla="*/ 0 w 9159368"/>
              <a:gd name="connsiteY5" fmla="*/ 0 h 3048003"/>
              <a:gd name="connsiteX0" fmla="*/ 0 w 9159368"/>
              <a:gd name="connsiteY0" fmla="*/ 0 h 3048003"/>
              <a:gd name="connsiteX1" fmla="*/ 9159368 w 9159368"/>
              <a:gd name="connsiteY1" fmla="*/ 0 h 3048003"/>
              <a:gd name="connsiteX2" fmla="*/ 9159368 w 9159368"/>
              <a:gd name="connsiteY2" fmla="*/ 0 h 3048003"/>
              <a:gd name="connsiteX3" fmla="*/ 7176887 w 9159368"/>
              <a:gd name="connsiteY3" fmla="*/ 3040319 h 3048003"/>
              <a:gd name="connsiteX4" fmla="*/ 0 w 9159368"/>
              <a:gd name="connsiteY4" fmla="*/ 3048003 h 3048003"/>
              <a:gd name="connsiteX5" fmla="*/ 0 w 9159368"/>
              <a:gd name="connsiteY5" fmla="*/ 0 h 30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9368" h="3048003">
                <a:moveTo>
                  <a:pt x="0" y="0"/>
                </a:moveTo>
                <a:lnTo>
                  <a:pt x="9159368" y="0"/>
                </a:lnTo>
                <a:lnTo>
                  <a:pt x="9159368" y="0"/>
                </a:lnTo>
                <a:lnTo>
                  <a:pt x="7176887" y="3040319"/>
                </a:lnTo>
                <a:lnTo>
                  <a:pt x="0" y="3048003"/>
                </a:lnTo>
                <a:lnTo>
                  <a:pt x="0" y="0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4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2062554"/>
            <a:ext cx="12192001" cy="2312946"/>
          </a:xfrm>
          <a:custGeom>
            <a:avLst/>
            <a:gdLst>
              <a:gd name="connsiteX0" fmla="*/ 1 w 12192001"/>
              <a:gd name="connsiteY0" fmla="*/ 1905640 h 2312946"/>
              <a:gd name="connsiteX1" fmla="*/ 11595207 w 12192001"/>
              <a:gd name="connsiteY1" fmla="*/ 1905640 h 2312946"/>
              <a:gd name="connsiteX2" fmla="*/ 11595207 w 12192001"/>
              <a:gd name="connsiteY2" fmla="*/ 2312946 h 2312946"/>
              <a:gd name="connsiteX3" fmla="*/ 1 w 12192001"/>
              <a:gd name="connsiteY3" fmla="*/ 2312946 h 2312946"/>
              <a:gd name="connsiteX4" fmla="*/ 596794 w 12192001"/>
              <a:gd name="connsiteY4" fmla="*/ 1429230 h 2312946"/>
              <a:gd name="connsiteX5" fmla="*/ 12192000 w 12192001"/>
              <a:gd name="connsiteY5" fmla="*/ 1429230 h 2312946"/>
              <a:gd name="connsiteX6" fmla="*/ 12192000 w 12192001"/>
              <a:gd name="connsiteY6" fmla="*/ 1836536 h 2312946"/>
              <a:gd name="connsiteX7" fmla="*/ 596794 w 12192001"/>
              <a:gd name="connsiteY7" fmla="*/ 1836536 h 2312946"/>
              <a:gd name="connsiteX8" fmla="*/ 2 w 12192001"/>
              <a:gd name="connsiteY8" fmla="*/ 952820 h 2312946"/>
              <a:gd name="connsiteX9" fmla="*/ 11595208 w 12192001"/>
              <a:gd name="connsiteY9" fmla="*/ 952820 h 2312946"/>
              <a:gd name="connsiteX10" fmla="*/ 11595208 w 12192001"/>
              <a:gd name="connsiteY10" fmla="*/ 1360126 h 2312946"/>
              <a:gd name="connsiteX11" fmla="*/ 2 w 12192001"/>
              <a:gd name="connsiteY11" fmla="*/ 1360126 h 2312946"/>
              <a:gd name="connsiteX12" fmla="*/ 596794 w 12192001"/>
              <a:gd name="connsiteY12" fmla="*/ 476410 h 2312946"/>
              <a:gd name="connsiteX13" fmla="*/ 12192001 w 12192001"/>
              <a:gd name="connsiteY13" fmla="*/ 476410 h 2312946"/>
              <a:gd name="connsiteX14" fmla="*/ 12192001 w 12192001"/>
              <a:gd name="connsiteY14" fmla="*/ 883716 h 2312946"/>
              <a:gd name="connsiteX15" fmla="*/ 596794 w 12192001"/>
              <a:gd name="connsiteY15" fmla="*/ 883716 h 2312946"/>
              <a:gd name="connsiteX16" fmla="*/ 0 w 12192001"/>
              <a:gd name="connsiteY16" fmla="*/ 0 h 2312946"/>
              <a:gd name="connsiteX17" fmla="*/ 11595207 w 12192001"/>
              <a:gd name="connsiteY17" fmla="*/ 0 h 2312946"/>
              <a:gd name="connsiteX18" fmla="*/ 11595207 w 12192001"/>
              <a:gd name="connsiteY18" fmla="*/ 407306 h 2312946"/>
              <a:gd name="connsiteX19" fmla="*/ 0 w 12192001"/>
              <a:gd name="connsiteY19" fmla="*/ 407306 h 2312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1" h="2312946">
                <a:moveTo>
                  <a:pt x="1" y="1905640"/>
                </a:moveTo>
                <a:lnTo>
                  <a:pt x="11595207" y="1905640"/>
                </a:lnTo>
                <a:lnTo>
                  <a:pt x="11595207" y="2312946"/>
                </a:lnTo>
                <a:lnTo>
                  <a:pt x="1" y="2312946"/>
                </a:lnTo>
                <a:close/>
                <a:moveTo>
                  <a:pt x="596794" y="1429230"/>
                </a:moveTo>
                <a:lnTo>
                  <a:pt x="12192000" y="1429230"/>
                </a:lnTo>
                <a:lnTo>
                  <a:pt x="12192000" y="1836536"/>
                </a:lnTo>
                <a:lnTo>
                  <a:pt x="596794" y="1836536"/>
                </a:lnTo>
                <a:close/>
                <a:moveTo>
                  <a:pt x="2" y="952820"/>
                </a:moveTo>
                <a:lnTo>
                  <a:pt x="11595208" y="952820"/>
                </a:lnTo>
                <a:lnTo>
                  <a:pt x="11595208" y="1360126"/>
                </a:lnTo>
                <a:lnTo>
                  <a:pt x="2" y="1360126"/>
                </a:lnTo>
                <a:close/>
                <a:moveTo>
                  <a:pt x="596794" y="476410"/>
                </a:moveTo>
                <a:lnTo>
                  <a:pt x="12192001" y="476410"/>
                </a:lnTo>
                <a:lnTo>
                  <a:pt x="12192001" y="883716"/>
                </a:lnTo>
                <a:lnTo>
                  <a:pt x="596794" y="883716"/>
                </a:lnTo>
                <a:close/>
                <a:moveTo>
                  <a:pt x="0" y="0"/>
                </a:moveTo>
                <a:lnTo>
                  <a:pt x="11595207" y="0"/>
                </a:lnTo>
                <a:lnTo>
                  <a:pt x="11595207" y="407306"/>
                </a:lnTo>
                <a:lnTo>
                  <a:pt x="0" y="40730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7914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609345" y="1831358"/>
            <a:ext cx="2796988" cy="211055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1831358"/>
            <a:ext cx="4646279" cy="4008508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454999" y="1831358"/>
            <a:ext cx="2822600" cy="211055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609345" y="3990571"/>
            <a:ext cx="5668254" cy="1849295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926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675611" y="0"/>
            <a:ext cx="2533825" cy="512525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326602" y="2328262"/>
            <a:ext cx="2533825" cy="4529738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326602" y="0"/>
            <a:ext cx="2533825" cy="2205318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675610" y="5225143"/>
            <a:ext cx="2533825" cy="1632856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089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390812" y="0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2804674" y="2470417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62812" y="0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376674" y="2470417"/>
            <a:ext cx="3721960" cy="4387583"/>
          </a:xfrm>
          <a:prstGeom prst="parallelogram">
            <a:avLst>
              <a:gd name="adj" fmla="val 41516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05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21" hasCustomPrompt="1"/>
          </p:nvPr>
        </p:nvSpPr>
        <p:spPr>
          <a:xfrm>
            <a:off x="4502845" y="-484095"/>
            <a:ext cx="7050098" cy="7468880"/>
          </a:xfrm>
          <a:custGeom>
            <a:avLst/>
            <a:gdLst>
              <a:gd name="connsiteX0" fmla="*/ 2734512 w 7050098"/>
              <a:gd name="connsiteY0" fmla="*/ 2159214 h 7468880"/>
              <a:gd name="connsiteX1" fmla="*/ 3265712 w 7050098"/>
              <a:gd name="connsiteY1" fmla="*/ 2159214 h 7468880"/>
              <a:gd name="connsiteX2" fmla="*/ 1545492 w 7050098"/>
              <a:gd name="connsiteY2" fmla="*/ 7322884 h 7468880"/>
              <a:gd name="connsiteX3" fmla="*/ 1014292 w 7050098"/>
              <a:gd name="connsiteY3" fmla="*/ 7322884 h 7468880"/>
              <a:gd name="connsiteX4" fmla="*/ 4935986 w 7050098"/>
              <a:gd name="connsiteY4" fmla="*/ 1828799 h 7468880"/>
              <a:gd name="connsiteX5" fmla="*/ 5467186 w 7050098"/>
              <a:gd name="connsiteY5" fmla="*/ 1828799 h 7468880"/>
              <a:gd name="connsiteX6" fmla="*/ 3746966 w 7050098"/>
              <a:gd name="connsiteY6" fmla="*/ 6992470 h 7468880"/>
              <a:gd name="connsiteX7" fmla="*/ 3215766 w 7050098"/>
              <a:gd name="connsiteY7" fmla="*/ 6992470 h 7468880"/>
              <a:gd name="connsiteX8" fmla="*/ 1720220 w 7050098"/>
              <a:gd name="connsiteY8" fmla="*/ 1575228 h 7468880"/>
              <a:gd name="connsiteX9" fmla="*/ 2251420 w 7050098"/>
              <a:gd name="connsiteY9" fmla="*/ 1575228 h 7468880"/>
              <a:gd name="connsiteX10" fmla="*/ 531200 w 7050098"/>
              <a:gd name="connsiteY10" fmla="*/ 6738898 h 7468880"/>
              <a:gd name="connsiteX11" fmla="*/ 0 w 7050098"/>
              <a:gd name="connsiteY11" fmla="*/ 6738898 h 7468880"/>
              <a:gd name="connsiteX12" fmla="*/ 4809210 w 7050098"/>
              <a:gd name="connsiteY12" fmla="*/ 1267865 h 7468880"/>
              <a:gd name="connsiteX13" fmla="*/ 5040724 w 7050098"/>
              <a:gd name="connsiteY13" fmla="*/ 1267865 h 7468880"/>
              <a:gd name="connsiteX14" fmla="*/ 3020818 w 7050098"/>
              <a:gd name="connsiteY14" fmla="*/ 7468880 h 7468880"/>
              <a:gd name="connsiteX15" fmla="*/ 2789304 w 7050098"/>
              <a:gd name="connsiteY15" fmla="*/ 7468880 h 7468880"/>
              <a:gd name="connsiteX16" fmla="*/ 4255957 w 7050098"/>
              <a:gd name="connsiteY16" fmla="*/ 1121869 h 7468880"/>
              <a:gd name="connsiteX17" fmla="*/ 4487471 w 7050098"/>
              <a:gd name="connsiteY17" fmla="*/ 1121869 h 7468880"/>
              <a:gd name="connsiteX18" fmla="*/ 2467565 w 7050098"/>
              <a:gd name="connsiteY18" fmla="*/ 7322884 h 7468880"/>
              <a:gd name="connsiteX19" fmla="*/ 2236051 w 7050098"/>
              <a:gd name="connsiteY19" fmla="*/ 7322884 h 7468880"/>
              <a:gd name="connsiteX20" fmla="*/ 5818294 w 7050098"/>
              <a:gd name="connsiteY20" fmla="*/ 1037345 h 7468880"/>
              <a:gd name="connsiteX21" fmla="*/ 7050098 w 7050098"/>
              <a:gd name="connsiteY21" fmla="*/ 1037345 h 7468880"/>
              <a:gd name="connsiteX22" fmla="*/ 5308182 w 7050098"/>
              <a:gd name="connsiteY22" fmla="*/ 6201015 h 7468880"/>
              <a:gd name="connsiteX23" fmla="*/ 4076378 w 7050098"/>
              <a:gd name="connsiteY23" fmla="*/ 6201015 h 7468880"/>
              <a:gd name="connsiteX24" fmla="*/ 3794908 w 7050098"/>
              <a:gd name="connsiteY24" fmla="*/ 791456 h 7468880"/>
              <a:gd name="connsiteX25" fmla="*/ 4326108 w 7050098"/>
              <a:gd name="connsiteY25" fmla="*/ 791456 h 7468880"/>
              <a:gd name="connsiteX26" fmla="*/ 2605888 w 7050098"/>
              <a:gd name="connsiteY26" fmla="*/ 5955126 h 7468880"/>
              <a:gd name="connsiteX27" fmla="*/ 2074688 w 7050098"/>
              <a:gd name="connsiteY27" fmla="*/ 5955126 h 7468880"/>
              <a:gd name="connsiteX28" fmla="*/ 2603884 w 7050098"/>
              <a:gd name="connsiteY28" fmla="*/ 729984 h 7468880"/>
              <a:gd name="connsiteX29" fmla="*/ 3135084 w 7050098"/>
              <a:gd name="connsiteY29" fmla="*/ 729984 h 7468880"/>
              <a:gd name="connsiteX30" fmla="*/ 1414864 w 7050098"/>
              <a:gd name="connsiteY30" fmla="*/ 5893654 h 7468880"/>
              <a:gd name="connsiteX31" fmla="*/ 883664 w 7050098"/>
              <a:gd name="connsiteY31" fmla="*/ 5893654 h 7468880"/>
              <a:gd name="connsiteX32" fmla="*/ 4912944 w 7050098"/>
              <a:gd name="connsiteY32" fmla="*/ 0 h 7468880"/>
              <a:gd name="connsiteX33" fmla="*/ 5144458 w 7050098"/>
              <a:gd name="connsiteY33" fmla="*/ 0 h 7468880"/>
              <a:gd name="connsiteX34" fmla="*/ 3124552 w 7050098"/>
              <a:gd name="connsiteY34" fmla="*/ 6201015 h 7468880"/>
              <a:gd name="connsiteX35" fmla="*/ 2893038 w 7050098"/>
              <a:gd name="connsiteY35" fmla="*/ 6201015 h 7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050098" h="7468880">
                <a:moveTo>
                  <a:pt x="2734512" y="2159214"/>
                </a:moveTo>
                <a:lnTo>
                  <a:pt x="3265712" y="2159214"/>
                </a:lnTo>
                <a:lnTo>
                  <a:pt x="1545492" y="7322884"/>
                </a:lnTo>
                <a:lnTo>
                  <a:pt x="1014292" y="7322884"/>
                </a:lnTo>
                <a:close/>
                <a:moveTo>
                  <a:pt x="4935986" y="1828799"/>
                </a:moveTo>
                <a:lnTo>
                  <a:pt x="5467186" y="1828799"/>
                </a:lnTo>
                <a:lnTo>
                  <a:pt x="3746966" y="6992470"/>
                </a:lnTo>
                <a:lnTo>
                  <a:pt x="3215766" y="6992470"/>
                </a:lnTo>
                <a:close/>
                <a:moveTo>
                  <a:pt x="1720220" y="1575228"/>
                </a:moveTo>
                <a:lnTo>
                  <a:pt x="2251420" y="1575228"/>
                </a:lnTo>
                <a:lnTo>
                  <a:pt x="531200" y="6738898"/>
                </a:lnTo>
                <a:lnTo>
                  <a:pt x="0" y="6738898"/>
                </a:lnTo>
                <a:close/>
                <a:moveTo>
                  <a:pt x="4809210" y="1267865"/>
                </a:moveTo>
                <a:lnTo>
                  <a:pt x="5040724" y="1267865"/>
                </a:lnTo>
                <a:lnTo>
                  <a:pt x="3020818" y="7468880"/>
                </a:lnTo>
                <a:lnTo>
                  <a:pt x="2789304" y="7468880"/>
                </a:lnTo>
                <a:close/>
                <a:moveTo>
                  <a:pt x="4255957" y="1121869"/>
                </a:moveTo>
                <a:lnTo>
                  <a:pt x="4487471" y="1121869"/>
                </a:lnTo>
                <a:lnTo>
                  <a:pt x="2467565" y="7322884"/>
                </a:lnTo>
                <a:lnTo>
                  <a:pt x="2236051" y="7322884"/>
                </a:lnTo>
                <a:close/>
                <a:moveTo>
                  <a:pt x="5818294" y="1037345"/>
                </a:moveTo>
                <a:lnTo>
                  <a:pt x="7050098" y="1037345"/>
                </a:lnTo>
                <a:lnTo>
                  <a:pt x="5308182" y="6201015"/>
                </a:lnTo>
                <a:lnTo>
                  <a:pt x="4076378" y="6201015"/>
                </a:lnTo>
                <a:close/>
                <a:moveTo>
                  <a:pt x="3794908" y="791456"/>
                </a:moveTo>
                <a:lnTo>
                  <a:pt x="4326108" y="791456"/>
                </a:lnTo>
                <a:lnTo>
                  <a:pt x="2605888" y="5955126"/>
                </a:lnTo>
                <a:lnTo>
                  <a:pt x="2074688" y="5955126"/>
                </a:lnTo>
                <a:close/>
                <a:moveTo>
                  <a:pt x="2603884" y="729984"/>
                </a:moveTo>
                <a:lnTo>
                  <a:pt x="3135084" y="729984"/>
                </a:lnTo>
                <a:lnTo>
                  <a:pt x="1414864" y="5893654"/>
                </a:lnTo>
                <a:lnTo>
                  <a:pt x="883664" y="5893654"/>
                </a:lnTo>
                <a:close/>
                <a:moveTo>
                  <a:pt x="4912944" y="0"/>
                </a:moveTo>
                <a:lnTo>
                  <a:pt x="5144458" y="0"/>
                </a:lnTo>
                <a:lnTo>
                  <a:pt x="3124552" y="6201015"/>
                </a:lnTo>
                <a:lnTo>
                  <a:pt x="2893038" y="620101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190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81977" y="2469133"/>
            <a:ext cx="4299355" cy="2662658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083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484255" y="6442007"/>
            <a:ext cx="374307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200" smtClean="0">
                <a:solidFill>
                  <a:srgbClr val="34415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pPr algn="l"/>
              <a:t>‹#›</a:t>
            </a:fld>
            <a:endParaRPr lang="en-US" sz="1200" dirty="0">
              <a:solidFill>
                <a:srgbClr val="344152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316437" y="6464995"/>
            <a:ext cx="2600825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34415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WWW.BRIANCANNONE.COM</a:t>
            </a:r>
            <a:endParaRPr lang="en-US" sz="1100" dirty="0">
              <a:solidFill>
                <a:srgbClr val="3441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108784" y="6464995"/>
            <a:ext cx="641396" cy="292388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34415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Page:</a:t>
            </a:r>
            <a:endParaRPr lang="en-US" sz="1100" dirty="0">
              <a:solidFill>
                <a:srgbClr val="34415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358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701805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828800" y="2522921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657600" y="4351721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486400" y="701805"/>
            <a:ext cx="1828800" cy="18288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110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4814" y="2082374"/>
            <a:ext cx="2973722" cy="2120792"/>
          </a:xfrm>
          <a:prstGeom prst="downArrowCallout">
            <a:avLst>
              <a:gd name="adj1" fmla="val 5805"/>
              <a:gd name="adj2" fmla="val 9211"/>
              <a:gd name="adj3" fmla="val 13335"/>
              <a:gd name="adj4" fmla="val 82482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609139" y="2082374"/>
            <a:ext cx="2973722" cy="2120792"/>
          </a:xfrm>
          <a:prstGeom prst="downArrowCallout">
            <a:avLst>
              <a:gd name="adj1" fmla="val 5805"/>
              <a:gd name="adj2" fmla="val 9211"/>
              <a:gd name="adj3" fmla="val 13335"/>
              <a:gd name="adj4" fmla="val 82482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973464" y="2082374"/>
            <a:ext cx="2973722" cy="2120792"/>
          </a:xfrm>
          <a:prstGeom prst="downArrowCallout">
            <a:avLst>
              <a:gd name="adj1" fmla="val 5805"/>
              <a:gd name="adj2" fmla="val 9211"/>
              <a:gd name="adj3" fmla="val 13335"/>
              <a:gd name="adj4" fmla="val 82482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806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87075" y="4526415"/>
            <a:ext cx="791456" cy="791456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701181" y="4526415"/>
            <a:ext cx="791456" cy="791456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027866" y="4526415"/>
            <a:ext cx="791456" cy="791456"/>
          </a:xfrm>
          <a:prstGeom prst="ellipse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Oval Callout 8"/>
          <p:cNvSpPr/>
          <p:nvPr userDrawn="1"/>
        </p:nvSpPr>
        <p:spPr>
          <a:xfrm>
            <a:off x="1360074" y="2147078"/>
            <a:ext cx="2777779" cy="1967112"/>
          </a:xfrm>
          <a:prstGeom prst="wedgeEllipseCallout">
            <a:avLst>
              <a:gd name="adj1" fmla="val -35387"/>
              <a:gd name="adj2" fmla="val 644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Callout 14"/>
          <p:cNvSpPr/>
          <p:nvPr userDrawn="1"/>
        </p:nvSpPr>
        <p:spPr>
          <a:xfrm>
            <a:off x="4780918" y="2147078"/>
            <a:ext cx="2777779" cy="1967112"/>
          </a:xfrm>
          <a:prstGeom prst="wedgeEllipseCallout">
            <a:avLst>
              <a:gd name="adj1" fmla="val -35387"/>
              <a:gd name="adj2" fmla="val 644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Callout 15"/>
          <p:cNvSpPr/>
          <p:nvPr userDrawn="1"/>
        </p:nvSpPr>
        <p:spPr>
          <a:xfrm>
            <a:off x="8122025" y="2147078"/>
            <a:ext cx="2777779" cy="1967112"/>
          </a:xfrm>
          <a:prstGeom prst="wedgeEllipseCallout">
            <a:avLst>
              <a:gd name="adj1" fmla="val -35387"/>
              <a:gd name="adj2" fmla="val 644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70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87075" y="4526415"/>
            <a:ext cx="791456" cy="791456"/>
          </a:xfrm>
          <a:prstGeom prst="round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657470" y="4526415"/>
            <a:ext cx="791456" cy="791456"/>
          </a:xfrm>
          <a:prstGeom prst="round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027866" y="4526415"/>
            <a:ext cx="791456" cy="791456"/>
          </a:xfrm>
          <a:prstGeom prst="roundRect">
            <a:avLst/>
          </a:prstGeom>
          <a:pattFill prst="pct5">
            <a:fgClr>
              <a:schemeClr val="bg1">
                <a:lumMod val="6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Bebas Neue Regular" panose="00000500000000000000" pitchFamily="2" charset="0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426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 userDrawn="1"/>
        </p:nvSpPr>
        <p:spPr>
          <a:xfrm>
            <a:off x="1191026" y="1978030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191026" y="1978029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Round Diagonal Corner Rectangle 7"/>
          <p:cNvSpPr/>
          <p:nvPr userDrawn="1"/>
        </p:nvSpPr>
        <p:spPr>
          <a:xfrm>
            <a:off x="6201016" y="1978030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201016" y="1978029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Round Diagonal Corner Rectangle 9"/>
          <p:cNvSpPr/>
          <p:nvPr userDrawn="1"/>
        </p:nvSpPr>
        <p:spPr>
          <a:xfrm>
            <a:off x="1191026" y="4129559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191026" y="4129558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Round Diagonal Corner Rectangle 11"/>
          <p:cNvSpPr/>
          <p:nvPr userDrawn="1"/>
        </p:nvSpPr>
        <p:spPr>
          <a:xfrm>
            <a:off x="6201016" y="4129559"/>
            <a:ext cx="4710312" cy="1879355"/>
          </a:xfrm>
          <a:prstGeom prst="round2DiagRect">
            <a:avLst>
              <a:gd name="adj1" fmla="val 37519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201016" y="4129558"/>
            <a:ext cx="1990164" cy="1879355"/>
          </a:xfrm>
          <a:prstGeom prst="round2DiagRect">
            <a:avLst>
              <a:gd name="adj1" fmla="val 36293"/>
              <a:gd name="adj2" fmla="val 0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993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" y="1978029"/>
            <a:ext cx="4134010" cy="251713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057990" y="1978029"/>
            <a:ext cx="4134010" cy="251713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134011" y="1978030"/>
            <a:ext cx="3923979" cy="25171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112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183341" y="2669592"/>
            <a:ext cx="2950669" cy="171799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659085" y="2669592"/>
            <a:ext cx="2950669" cy="171799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34829" y="2669592"/>
            <a:ext cx="2950669" cy="171799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92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17138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6636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544491" y="1978029"/>
            <a:ext cx="2674043" cy="2674043"/>
          </a:xfrm>
          <a:prstGeom prst="round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278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15568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982250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348932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715613" y="1946809"/>
            <a:ext cx="1834564" cy="2717399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918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14078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9809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285540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821271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458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14078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14078" y="4068087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54911" y="1978030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154911" y="4068087"/>
            <a:ext cx="2136161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502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14078" y="1978030"/>
            <a:ext cx="2804672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1" y="1978030"/>
            <a:ext cx="2804672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929924" y="1978030"/>
            <a:ext cx="2804672" cy="1794832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218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14078" y="1978029"/>
            <a:ext cx="2804672" cy="3107317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72001" y="1978029"/>
            <a:ext cx="2804672" cy="3107317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929924" y="1978029"/>
            <a:ext cx="2804672" cy="3107317"/>
          </a:xfrm>
          <a:prstGeom prst="roundRect">
            <a:avLst>
              <a:gd name="adj" fmla="val 8034"/>
            </a:avLst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659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1978030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743201" y="1978030"/>
            <a:ext cx="3342554" cy="18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85755" y="1978030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7914556" y="1978030"/>
            <a:ext cx="3342554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914400" y="4021983"/>
            <a:ext cx="3342554" cy="18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256954" y="4016909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085754" y="4021983"/>
            <a:ext cx="3342554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428308" y="4016909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348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110958" y="2008767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39650" y="2008767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110958" y="3937459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039650" y="3937459"/>
            <a:ext cx="1828800" cy="1828800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715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33902" y="-7684"/>
            <a:ext cx="7958098" cy="6865684"/>
          </a:xfrm>
          <a:custGeom>
            <a:avLst/>
            <a:gdLst>
              <a:gd name="connsiteX0" fmla="*/ 0 w 5406998"/>
              <a:gd name="connsiteY0" fmla="*/ 0 h 6858000"/>
              <a:gd name="connsiteX1" fmla="*/ 5406998 w 5406998"/>
              <a:gd name="connsiteY1" fmla="*/ 0 h 6858000"/>
              <a:gd name="connsiteX2" fmla="*/ 5406998 w 5406998"/>
              <a:gd name="connsiteY2" fmla="*/ 6858000 h 6858000"/>
              <a:gd name="connsiteX3" fmla="*/ 0 w 5406998"/>
              <a:gd name="connsiteY3" fmla="*/ 6858000 h 6858000"/>
              <a:gd name="connsiteX4" fmla="*/ 0 w 5406998"/>
              <a:gd name="connsiteY4" fmla="*/ 0 h 6858000"/>
              <a:gd name="connsiteX0" fmla="*/ 1705855 w 5406998"/>
              <a:gd name="connsiteY0" fmla="*/ 0 h 6865684"/>
              <a:gd name="connsiteX1" fmla="*/ 5406998 w 5406998"/>
              <a:gd name="connsiteY1" fmla="*/ 7684 h 6865684"/>
              <a:gd name="connsiteX2" fmla="*/ 5406998 w 5406998"/>
              <a:gd name="connsiteY2" fmla="*/ 6865684 h 6865684"/>
              <a:gd name="connsiteX3" fmla="*/ 0 w 5406998"/>
              <a:gd name="connsiteY3" fmla="*/ 6865684 h 6865684"/>
              <a:gd name="connsiteX4" fmla="*/ 1705855 w 5406998"/>
              <a:gd name="connsiteY4" fmla="*/ 0 h 6865684"/>
              <a:gd name="connsiteX0" fmla="*/ 1705855 w 5406998"/>
              <a:gd name="connsiteY0" fmla="*/ 0 h 6865684"/>
              <a:gd name="connsiteX1" fmla="*/ 5406998 w 5406998"/>
              <a:gd name="connsiteY1" fmla="*/ 7684 h 6865684"/>
              <a:gd name="connsiteX2" fmla="*/ 5406998 w 5406998"/>
              <a:gd name="connsiteY2" fmla="*/ 6865684 h 6865684"/>
              <a:gd name="connsiteX3" fmla="*/ 0 w 5406998"/>
              <a:gd name="connsiteY3" fmla="*/ 6865684 h 6865684"/>
              <a:gd name="connsiteX4" fmla="*/ 1705855 w 5406998"/>
              <a:gd name="connsiteY4" fmla="*/ 0 h 6865684"/>
              <a:gd name="connsiteX0" fmla="*/ 2056942 w 5758085"/>
              <a:gd name="connsiteY0" fmla="*/ 0 h 6865684"/>
              <a:gd name="connsiteX1" fmla="*/ 5758085 w 5758085"/>
              <a:gd name="connsiteY1" fmla="*/ 7684 h 6865684"/>
              <a:gd name="connsiteX2" fmla="*/ 5758085 w 5758085"/>
              <a:gd name="connsiteY2" fmla="*/ 6865684 h 6865684"/>
              <a:gd name="connsiteX3" fmla="*/ 351087 w 5758085"/>
              <a:gd name="connsiteY3" fmla="*/ 6865684 h 6865684"/>
              <a:gd name="connsiteX4" fmla="*/ 696868 w 5758085"/>
              <a:gd name="connsiteY4" fmla="*/ 3957277 h 6865684"/>
              <a:gd name="connsiteX5" fmla="*/ 2056942 w 5758085"/>
              <a:gd name="connsiteY5" fmla="*/ 0 h 6865684"/>
              <a:gd name="connsiteX0" fmla="*/ 4389220 w 8090363"/>
              <a:gd name="connsiteY0" fmla="*/ 0 h 6865684"/>
              <a:gd name="connsiteX1" fmla="*/ 8090363 w 8090363"/>
              <a:gd name="connsiteY1" fmla="*/ 7684 h 6865684"/>
              <a:gd name="connsiteX2" fmla="*/ 8090363 w 8090363"/>
              <a:gd name="connsiteY2" fmla="*/ 6865684 h 6865684"/>
              <a:gd name="connsiteX3" fmla="*/ 132265 w 8090363"/>
              <a:gd name="connsiteY3" fmla="*/ 6858000 h 6865684"/>
              <a:gd name="connsiteX4" fmla="*/ 3029146 w 8090363"/>
              <a:gd name="connsiteY4" fmla="*/ 3957277 h 6865684"/>
              <a:gd name="connsiteX5" fmla="*/ 4389220 w 8090363"/>
              <a:gd name="connsiteY5" fmla="*/ 0 h 6865684"/>
              <a:gd name="connsiteX0" fmla="*/ 4373716 w 8074859"/>
              <a:gd name="connsiteY0" fmla="*/ 0 h 6865684"/>
              <a:gd name="connsiteX1" fmla="*/ 8074859 w 8074859"/>
              <a:gd name="connsiteY1" fmla="*/ 7684 h 6865684"/>
              <a:gd name="connsiteX2" fmla="*/ 8074859 w 8074859"/>
              <a:gd name="connsiteY2" fmla="*/ 6865684 h 6865684"/>
              <a:gd name="connsiteX3" fmla="*/ 116761 w 8074859"/>
              <a:gd name="connsiteY3" fmla="*/ 6858000 h 6865684"/>
              <a:gd name="connsiteX4" fmla="*/ 3551525 w 8074859"/>
              <a:gd name="connsiteY4" fmla="*/ 3388659 h 6865684"/>
              <a:gd name="connsiteX5" fmla="*/ 4373716 w 8074859"/>
              <a:gd name="connsiteY5" fmla="*/ 0 h 6865684"/>
              <a:gd name="connsiteX0" fmla="*/ 4256955 w 7958098"/>
              <a:gd name="connsiteY0" fmla="*/ 0 h 6865684"/>
              <a:gd name="connsiteX1" fmla="*/ 7958098 w 7958098"/>
              <a:gd name="connsiteY1" fmla="*/ 7684 h 6865684"/>
              <a:gd name="connsiteX2" fmla="*/ 7958098 w 7958098"/>
              <a:gd name="connsiteY2" fmla="*/ 6865684 h 6865684"/>
              <a:gd name="connsiteX3" fmla="*/ 0 w 7958098"/>
              <a:gd name="connsiteY3" fmla="*/ 6858000 h 6865684"/>
              <a:gd name="connsiteX4" fmla="*/ 3434764 w 7958098"/>
              <a:gd name="connsiteY4" fmla="*/ 3388659 h 6865684"/>
              <a:gd name="connsiteX5" fmla="*/ 4256955 w 7958098"/>
              <a:gd name="connsiteY5" fmla="*/ 0 h 686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8098" h="6865684">
                <a:moveTo>
                  <a:pt x="4256955" y="0"/>
                </a:moveTo>
                <a:lnTo>
                  <a:pt x="7958098" y="7684"/>
                </a:lnTo>
                <a:lnTo>
                  <a:pt x="7958098" y="6865684"/>
                </a:lnTo>
                <a:lnTo>
                  <a:pt x="0" y="6858000"/>
                </a:lnTo>
                <a:cubicBezTo>
                  <a:pt x="186124" y="4290893"/>
                  <a:pt x="3150455" y="4532940"/>
                  <a:pt x="3434764" y="3388659"/>
                </a:cubicBezTo>
                <a:cubicBezTo>
                  <a:pt x="3719073" y="2244378"/>
                  <a:pt x="3413419" y="658266"/>
                  <a:pt x="4256955" y="0"/>
                </a:cubicBez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743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785002" y="0"/>
            <a:ext cx="540699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311431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5401876" y="0"/>
            <a:ext cx="6101121" cy="6858000"/>
          </a:xfrm>
          <a:custGeom>
            <a:avLst/>
            <a:gdLst>
              <a:gd name="connsiteX0" fmla="*/ 3752417 w 6101121"/>
              <a:gd name="connsiteY0" fmla="*/ 1340864 h 6858000"/>
              <a:gd name="connsiteX1" fmla="*/ 6101121 w 6101121"/>
              <a:gd name="connsiteY1" fmla="*/ 1340864 h 6858000"/>
              <a:gd name="connsiteX2" fmla="*/ 4446444 w 6101121"/>
              <a:gd name="connsiteY2" fmla="*/ 6858000 h 6858000"/>
              <a:gd name="connsiteX3" fmla="*/ 2097740 w 6101121"/>
              <a:gd name="connsiteY3" fmla="*/ 6858000 h 6858000"/>
              <a:gd name="connsiteX4" fmla="*/ 1654677 w 6101121"/>
              <a:gd name="connsiteY4" fmla="*/ 0 h 6858000"/>
              <a:gd name="connsiteX5" fmla="*/ 4003381 w 6101121"/>
              <a:gd name="connsiteY5" fmla="*/ 0 h 6858000"/>
              <a:gd name="connsiteX6" fmla="*/ 2348704 w 6101121"/>
              <a:gd name="connsiteY6" fmla="*/ 5517136 h 6858000"/>
              <a:gd name="connsiteX7" fmla="*/ 0 w 6101121"/>
              <a:gd name="connsiteY7" fmla="*/ 5517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01121" h="6858000">
                <a:moveTo>
                  <a:pt x="3752417" y="1340864"/>
                </a:moveTo>
                <a:lnTo>
                  <a:pt x="6101121" y="1340864"/>
                </a:lnTo>
                <a:lnTo>
                  <a:pt x="4446444" y="6858000"/>
                </a:lnTo>
                <a:lnTo>
                  <a:pt x="2097740" y="6858000"/>
                </a:lnTo>
                <a:close/>
                <a:moveTo>
                  <a:pt x="1654677" y="0"/>
                </a:moveTo>
                <a:lnTo>
                  <a:pt x="4003381" y="0"/>
                </a:lnTo>
                <a:lnTo>
                  <a:pt x="2348704" y="5517136"/>
                </a:lnTo>
                <a:lnTo>
                  <a:pt x="0" y="551713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934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5909022" y="-1242546"/>
            <a:ext cx="5809348" cy="9008283"/>
          </a:xfrm>
          <a:custGeom>
            <a:avLst/>
            <a:gdLst>
              <a:gd name="connsiteX0" fmla="*/ 4534337 w 5809348"/>
              <a:gd name="connsiteY0" fmla="*/ 6013267 h 9008283"/>
              <a:gd name="connsiteX1" fmla="*/ 5809348 w 5809348"/>
              <a:gd name="connsiteY1" fmla="*/ 6013267 h 9008283"/>
              <a:gd name="connsiteX2" fmla="*/ 4911095 w 5809348"/>
              <a:gd name="connsiteY2" fmla="*/ 9008283 h 9008283"/>
              <a:gd name="connsiteX3" fmla="*/ 3636084 w 5809348"/>
              <a:gd name="connsiteY3" fmla="*/ 9008283 h 9008283"/>
              <a:gd name="connsiteX4" fmla="*/ 3395564 w 5809348"/>
              <a:gd name="connsiteY4" fmla="*/ 5285369 h 9008283"/>
              <a:gd name="connsiteX5" fmla="*/ 4670575 w 5809348"/>
              <a:gd name="connsiteY5" fmla="*/ 5285369 h 9008283"/>
              <a:gd name="connsiteX6" fmla="*/ 3772322 w 5809348"/>
              <a:gd name="connsiteY6" fmla="*/ 8280386 h 9008283"/>
              <a:gd name="connsiteX7" fmla="*/ 2497311 w 5809348"/>
              <a:gd name="connsiteY7" fmla="*/ 8280386 h 9008283"/>
              <a:gd name="connsiteX8" fmla="*/ 2252179 w 5809348"/>
              <a:gd name="connsiteY8" fmla="*/ 4542398 h 9008283"/>
              <a:gd name="connsiteX9" fmla="*/ 3527190 w 5809348"/>
              <a:gd name="connsiteY9" fmla="*/ 4542398 h 9008283"/>
              <a:gd name="connsiteX10" fmla="*/ 2628937 w 5809348"/>
              <a:gd name="connsiteY10" fmla="*/ 7537414 h 9008283"/>
              <a:gd name="connsiteX11" fmla="*/ 1353926 w 5809348"/>
              <a:gd name="connsiteY11" fmla="*/ 7537414 h 9008283"/>
              <a:gd name="connsiteX12" fmla="*/ 1113406 w 5809348"/>
              <a:gd name="connsiteY12" fmla="*/ 3814500 h 9008283"/>
              <a:gd name="connsiteX13" fmla="*/ 2388417 w 5809348"/>
              <a:gd name="connsiteY13" fmla="*/ 3814500 h 9008283"/>
              <a:gd name="connsiteX14" fmla="*/ 1490164 w 5809348"/>
              <a:gd name="connsiteY14" fmla="*/ 6809517 h 9008283"/>
              <a:gd name="connsiteX15" fmla="*/ 215153 w 5809348"/>
              <a:gd name="connsiteY15" fmla="*/ 6809517 h 9008283"/>
              <a:gd name="connsiteX16" fmla="*/ 4319184 w 5809348"/>
              <a:gd name="connsiteY16" fmla="*/ 2198767 h 9008283"/>
              <a:gd name="connsiteX17" fmla="*/ 5594195 w 5809348"/>
              <a:gd name="connsiteY17" fmla="*/ 2198767 h 9008283"/>
              <a:gd name="connsiteX18" fmla="*/ 4695942 w 5809348"/>
              <a:gd name="connsiteY18" fmla="*/ 5193783 h 9008283"/>
              <a:gd name="connsiteX19" fmla="*/ 3420931 w 5809348"/>
              <a:gd name="connsiteY19" fmla="*/ 5193783 h 9008283"/>
              <a:gd name="connsiteX20" fmla="*/ 3180411 w 5809348"/>
              <a:gd name="connsiteY20" fmla="*/ 1470869 h 9008283"/>
              <a:gd name="connsiteX21" fmla="*/ 4455422 w 5809348"/>
              <a:gd name="connsiteY21" fmla="*/ 1470869 h 9008283"/>
              <a:gd name="connsiteX22" fmla="*/ 3557169 w 5809348"/>
              <a:gd name="connsiteY22" fmla="*/ 4465886 h 9008283"/>
              <a:gd name="connsiteX23" fmla="*/ 2282158 w 5809348"/>
              <a:gd name="connsiteY23" fmla="*/ 4465886 h 9008283"/>
              <a:gd name="connsiteX24" fmla="*/ 2037026 w 5809348"/>
              <a:gd name="connsiteY24" fmla="*/ 727898 h 9008283"/>
              <a:gd name="connsiteX25" fmla="*/ 3312037 w 5809348"/>
              <a:gd name="connsiteY25" fmla="*/ 727898 h 9008283"/>
              <a:gd name="connsiteX26" fmla="*/ 2413784 w 5809348"/>
              <a:gd name="connsiteY26" fmla="*/ 3722914 h 9008283"/>
              <a:gd name="connsiteX27" fmla="*/ 1138773 w 5809348"/>
              <a:gd name="connsiteY27" fmla="*/ 3722914 h 9008283"/>
              <a:gd name="connsiteX28" fmla="*/ 898253 w 5809348"/>
              <a:gd name="connsiteY28" fmla="*/ 0 h 9008283"/>
              <a:gd name="connsiteX29" fmla="*/ 2173264 w 5809348"/>
              <a:gd name="connsiteY29" fmla="*/ 0 h 9008283"/>
              <a:gd name="connsiteX30" fmla="*/ 1275011 w 5809348"/>
              <a:gd name="connsiteY30" fmla="*/ 2995016 h 9008283"/>
              <a:gd name="connsiteX31" fmla="*/ 0 w 5809348"/>
              <a:gd name="connsiteY31" fmla="*/ 2995016 h 900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809348" h="9008283">
                <a:moveTo>
                  <a:pt x="4534337" y="6013267"/>
                </a:moveTo>
                <a:lnTo>
                  <a:pt x="5809348" y="6013267"/>
                </a:lnTo>
                <a:lnTo>
                  <a:pt x="4911095" y="9008283"/>
                </a:lnTo>
                <a:lnTo>
                  <a:pt x="3636084" y="9008283"/>
                </a:lnTo>
                <a:close/>
                <a:moveTo>
                  <a:pt x="3395564" y="5285369"/>
                </a:moveTo>
                <a:lnTo>
                  <a:pt x="4670575" y="5285369"/>
                </a:lnTo>
                <a:lnTo>
                  <a:pt x="3772322" y="8280386"/>
                </a:lnTo>
                <a:lnTo>
                  <a:pt x="2497311" y="8280386"/>
                </a:lnTo>
                <a:close/>
                <a:moveTo>
                  <a:pt x="2252179" y="4542398"/>
                </a:moveTo>
                <a:lnTo>
                  <a:pt x="3527190" y="4542398"/>
                </a:lnTo>
                <a:lnTo>
                  <a:pt x="2628937" y="7537414"/>
                </a:lnTo>
                <a:lnTo>
                  <a:pt x="1353926" y="7537414"/>
                </a:lnTo>
                <a:close/>
                <a:moveTo>
                  <a:pt x="1113406" y="3814500"/>
                </a:moveTo>
                <a:lnTo>
                  <a:pt x="2388417" y="3814500"/>
                </a:lnTo>
                <a:lnTo>
                  <a:pt x="1490164" y="6809517"/>
                </a:lnTo>
                <a:lnTo>
                  <a:pt x="215153" y="6809517"/>
                </a:lnTo>
                <a:close/>
                <a:moveTo>
                  <a:pt x="4319184" y="2198767"/>
                </a:moveTo>
                <a:lnTo>
                  <a:pt x="5594195" y="2198767"/>
                </a:lnTo>
                <a:lnTo>
                  <a:pt x="4695942" y="5193783"/>
                </a:lnTo>
                <a:lnTo>
                  <a:pt x="3420931" y="5193783"/>
                </a:lnTo>
                <a:close/>
                <a:moveTo>
                  <a:pt x="3180411" y="1470869"/>
                </a:moveTo>
                <a:lnTo>
                  <a:pt x="4455422" y="1470869"/>
                </a:lnTo>
                <a:lnTo>
                  <a:pt x="3557169" y="4465886"/>
                </a:lnTo>
                <a:lnTo>
                  <a:pt x="2282158" y="4465886"/>
                </a:lnTo>
                <a:close/>
                <a:moveTo>
                  <a:pt x="2037026" y="727898"/>
                </a:moveTo>
                <a:lnTo>
                  <a:pt x="3312037" y="727898"/>
                </a:lnTo>
                <a:lnTo>
                  <a:pt x="2413784" y="3722914"/>
                </a:lnTo>
                <a:lnTo>
                  <a:pt x="1138773" y="3722914"/>
                </a:lnTo>
                <a:close/>
                <a:moveTo>
                  <a:pt x="898253" y="0"/>
                </a:moveTo>
                <a:lnTo>
                  <a:pt x="2173264" y="0"/>
                </a:lnTo>
                <a:lnTo>
                  <a:pt x="1275011" y="2995016"/>
                </a:lnTo>
                <a:lnTo>
                  <a:pt x="0" y="2995016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278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3116222"/>
            <a:ext cx="10363200" cy="817561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758294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134855" y="993989"/>
            <a:ext cx="1922289" cy="1967547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360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3567607" y="-577560"/>
            <a:ext cx="9989713" cy="7724256"/>
          </a:xfrm>
          <a:custGeom>
            <a:avLst/>
            <a:gdLst>
              <a:gd name="connsiteX0" fmla="*/ 3165357 w 9989713"/>
              <a:gd name="connsiteY0" fmla="*/ 3965379 h 7724256"/>
              <a:gd name="connsiteX1" fmla="*/ 3746605 w 9989713"/>
              <a:gd name="connsiteY1" fmla="*/ 6653058 h 7724256"/>
              <a:gd name="connsiteX2" fmla="*/ 1127577 w 9989713"/>
              <a:gd name="connsiteY2" fmla="*/ 7516537 h 7724256"/>
              <a:gd name="connsiteX3" fmla="*/ 114266 w 9989713"/>
              <a:gd name="connsiteY3" fmla="*/ 4958635 h 7724256"/>
              <a:gd name="connsiteX4" fmla="*/ 1437118 w 9989713"/>
              <a:gd name="connsiteY4" fmla="*/ 5443536 h 7724256"/>
              <a:gd name="connsiteX5" fmla="*/ 1723208 w 9989713"/>
              <a:gd name="connsiteY5" fmla="*/ 6239005 h 7724256"/>
              <a:gd name="connsiteX6" fmla="*/ 2524080 w 9989713"/>
              <a:gd name="connsiteY6" fmla="*/ 5951141 h 7724256"/>
              <a:gd name="connsiteX7" fmla="*/ 2361967 w 9989713"/>
              <a:gd name="connsiteY7" fmla="*/ 5124402 h 7724256"/>
              <a:gd name="connsiteX8" fmla="*/ 7559587 w 9989713"/>
              <a:gd name="connsiteY8" fmla="*/ 2555676 h 7724256"/>
              <a:gd name="connsiteX9" fmla="*/ 7653574 w 9989713"/>
              <a:gd name="connsiteY9" fmla="*/ 5063871 h 7724256"/>
              <a:gd name="connsiteX10" fmla="*/ 5225780 w 9989713"/>
              <a:gd name="connsiteY10" fmla="*/ 5779089 h 7724256"/>
              <a:gd name="connsiteX11" fmla="*/ 4042379 w 9989713"/>
              <a:gd name="connsiteY11" fmla="*/ 3558177 h 7724256"/>
              <a:gd name="connsiteX12" fmla="*/ 5415550 w 9989713"/>
              <a:gd name="connsiteY12" fmla="*/ 3777816 h 7724256"/>
              <a:gd name="connsiteX13" fmla="*/ 5759548 w 9989713"/>
              <a:gd name="connsiteY13" fmla="*/ 4493805 h 7724256"/>
              <a:gd name="connsiteX14" fmla="*/ 6527312 w 9989713"/>
              <a:gd name="connsiteY14" fmla="*/ 4245057 h 7724256"/>
              <a:gd name="connsiteX15" fmla="*/ 6500874 w 9989713"/>
              <a:gd name="connsiteY15" fmla="*/ 3460447 h 7724256"/>
              <a:gd name="connsiteX16" fmla="*/ 3389222 w 9989713"/>
              <a:gd name="connsiteY16" fmla="*/ 1292734 h 7724256"/>
              <a:gd name="connsiteX17" fmla="*/ 3535713 w 9989713"/>
              <a:gd name="connsiteY17" fmla="*/ 1293841 h 7724256"/>
              <a:gd name="connsiteX18" fmla="*/ 4078181 w 9989713"/>
              <a:gd name="connsiteY18" fmla="*/ 1398118 h 7724256"/>
              <a:gd name="connsiteX19" fmla="*/ 5422171 w 9989713"/>
              <a:gd name="connsiteY19" fmla="*/ 3684778 h 7724256"/>
              <a:gd name="connsiteX20" fmla="*/ 4045165 w 9989713"/>
              <a:gd name="connsiteY20" fmla="*/ 3463039 h 7724256"/>
              <a:gd name="connsiteX21" fmla="*/ 3652727 w 9989713"/>
              <a:gd name="connsiteY21" fmla="*/ 2727103 h 7724256"/>
              <a:gd name="connsiteX22" fmla="*/ 2895590 w 9989713"/>
              <a:gd name="connsiteY22" fmla="*/ 3093220 h 7724256"/>
              <a:gd name="connsiteX23" fmla="*/ 3074452 w 9989713"/>
              <a:gd name="connsiteY23" fmla="*/ 3901034 h 7724256"/>
              <a:gd name="connsiteX24" fmla="*/ 2274139 w 9989713"/>
              <a:gd name="connsiteY24" fmla="*/ 5045722 h 7724256"/>
              <a:gd name="connsiteX25" fmla="*/ 1644766 w 9989713"/>
              <a:gd name="connsiteY25" fmla="*/ 2473515 h 7724256"/>
              <a:gd name="connsiteX26" fmla="*/ 3389222 w 9989713"/>
              <a:gd name="connsiteY26" fmla="*/ 1292734 h 7724256"/>
              <a:gd name="connsiteX27" fmla="*/ 7945074 w 9989713"/>
              <a:gd name="connsiteY27" fmla="*/ 586 h 7724256"/>
              <a:gd name="connsiteX28" fmla="*/ 8784354 w 9989713"/>
              <a:gd name="connsiteY28" fmla="*/ 170455 h 7724256"/>
              <a:gd name="connsiteX29" fmla="*/ 9965994 w 9989713"/>
              <a:gd name="connsiteY29" fmla="*/ 2392797 h 7724256"/>
              <a:gd name="connsiteX30" fmla="*/ 8588988 w 9989713"/>
              <a:gd name="connsiteY30" fmla="*/ 2171058 h 7724256"/>
              <a:gd name="connsiteX31" fmla="*/ 8248009 w 9989713"/>
              <a:gd name="connsiteY31" fmla="*/ 1459140 h 7724256"/>
              <a:gd name="connsiteX32" fmla="*/ 7484869 w 9989713"/>
              <a:gd name="connsiteY32" fmla="*/ 1705998 h 7724256"/>
              <a:gd name="connsiteX33" fmla="*/ 7510880 w 9989713"/>
              <a:gd name="connsiteY33" fmla="*/ 2485648 h 7724256"/>
              <a:gd name="connsiteX34" fmla="*/ 6448833 w 9989713"/>
              <a:gd name="connsiteY34" fmla="*/ 3392886 h 7724256"/>
              <a:gd name="connsiteX35" fmla="*/ 6355663 w 9989713"/>
              <a:gd name="connsiteY35" fmla="*/ 884200 h 7724256"/>
              <a:gd name="connsiteX36" fmla="*/ 7945074 w 9989713"/>
              <a:gd name="connsiteY36" fmla="*/ 586 h 772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989713" h="7724256">
                <a:moveTo>
                  <a:pt x="3165357" y="3965379"/>
                </a:moveTo>
                <a:cubicBezTo>
                  <a:pt x="3986501" y="4579191"/>
                  <a:pt x="4236151" y="5733568"/>
                  <a:pt x="3746605" y="6653058"/>
                </a:cubicBezTo>
                <a:cubicBezTo>
                  <a:pt x="3233057" y="7617630"/>
                  <a:pt x="2082860" y="7996844"/>
                  <a:pt x="1127577" y="7516537"/>
                </a:cubicBezTo>
                <a:cubicBezTo>
                  <a:pt x="211949" y="7056168"/>
                  <a:pt x="-224347" y="5954826"/>
                  <a:pt x="114266" y="4958635"/>
                </a:cubicBezTo>
                <a:lnTo>
                  <a:pt x="1437118" y="5443536"/>
                </a:lnTo>
                <a:cubicBezTo>
                  <a:pt x="1348597" y="5752048"/>
                  <a:pt x="1469350" y="6087802"/>
                  <a:pt x="1723208" y="6239005"/>
                </a:cubicBezTo>
                <a:cubicBezTo>
                  <a:pt x="2014461" y="6412482"/>
                  <a:pt x="2374978" y="6282899"/>
                  <a:pt x="2524080" y="5951141"/>
                </a:cubicBezTo>
                <a:cubicBezTo>
                  <a:pt x="2651704" y="5667173"/>
                  <a:pt x="2583791" y="5320832"/>
                  <a:pt x="2361967" y="5124402"/>
                </a:cubicBezTo>
                <a:close/>
                <a:moveTo>
                  <a:pt x="7559587" y="2555676"/>
                </a:moveTo>
                <a:cubicBezTo>
                  <a:pt x="8129630" y="3275006"/>
                  <a:pt x="8168065" y="4300714"/>
                  <a:pt x="7653574" y="5063871"/>
                </a:cubicBezTo>
                <a:cubicBezTo>
                  <a:pt x="7110078" y="5870052"/>
                  <a:pt x="6095968" y="6168804"/>
                  <a:pt x="5225780" y="5779089"/>
                </a:cubicBezTo>
                <a:cubicBezTo>
                  <a:pt x="4390375" y="5404951"/>
                  <a:pt x="3903882" y="4491939"/>
                  <a:pt x="4042379" y="3558177"/>
                </a:cubicBezTo>
                <a:lnTo>
                  <a:pt x="5415550" y="3777816"/>
                </a:lnTo>
                <a:cubicBezTo>
                  <a:pt x="5378001" y="4075722"/>
                  <a:pt x="5517611" y="4366302"/>
                  <a:pt x="5759548" y="4493805"/>
                </a:cubicBezTo>
                <a:cubicBezTo>
                  <a:pt x="6034682" y="4638803"/>
                  <a:pt x="6362600" y="4532560"/>
                  <a:pt x="6527312" y="4245057"/>
                </a:cubicBezTo>
                <a:cubicBezTo>
                  <a:pt x="6665829" y="4003276"/>
                  <a:pt x="6655263" y="3689703"/>
                  <a:pt x="6500874" y="3460447"/>
                </a:cubicBezTo>
                <a:close/>
                <a:moveTo>
                  <a:pt x="3389222" y="1292734"/>
                </a:moveTo>
                <a:cubicBezTo>
                  <a:pt x="3437879" y="1291238"/>
                  <a:pt x="3486740" y="1291594"/>
                  <a:pt x="3535713" y="1293841"/>
                </a:cubicBezTo>
                <a:cubicBezTo>
                  <a:pt x="3716536" y="1302138"/>
                  <a:pt x="3898889" y="1336220"/>
                  <a:pt x="4078181" y="1398118"/>
                </a:cubicBezTo>
                <a:cubicBezTo>
                  <a:pt x="5003529" y="1717580"/>
                  <a:pt x="5571596" y="2684089"/>
                  <a:pt x="5422171" y="3684778"/>
                </a:cubicBezTo>
                <a:lnTo>
                  <a:pt x="4045165" y="3463039"/>
                </a:lnTo>
                <a:cubicBezTo>
                  <a:pt x="4085603" y="3143874"/>
                  <a:pt x="3921724" y="2836552"/>
                  <a:pt x="3652727" y="2727103"/>
                </a:cubicBezTo>
                <a:cubicBezTo>
                  <a:pt x="3354215" y="2605645"/>
                  <a:pt x="3023272" y="2765674"/>
                  <a:pt x="2895590" y="3093220"/>
                </a:cubicBezTo>
                <a:cubicBezTo>
                  <a:pt x="2784976" y="3376981"/>
                  <a:pt x="2858525" y="3709164"/>
                  <a:pt x="3074452" y="3901034"/>
                </a:cubicBezTo>
                <a:lnTo>
                  <a:pt x="2274139" y="5045722"/>
                </a:lnTo>
                <a:cubicBezTo>
                  <a:pt x="1494642" y="4458006"/>
                  <a:pt x="1229983" y="3376361"/>
                  <a:pt x="1644766" y="2473515"/>
                </a:cubicBezTo>
                <a:cubicBezTo>
                  <a:pt x="1975277" y="1754103"/>
                  <a:pt x="2659364" y="1315167"/>
                  <a:pt x="3389222" y="1292734"/>
                </a:cubicBezTo>
                <a:close/>
                <a:moveTo>
                  <a:pt x="7945074" y="586"/>
                </a:moveTo>
                <a:cubicBezTo>
                  <a:pt x="8226430" y="-6368"/>
                  <a:pt x="8512447" y="48416"/>
                  <a:pt x="8784354" y="170455"/>
                </a:cubicBezTo>
                <a:cubicBezTo>
                  <a:pt x="9619627" y="545347"/>
                  <a:pt x="10105430" y="1459010"/>
                  <a:pt x="9965994" y="2392797"/>
                </a:cubicBezTo>
                <a:lnTo>
                  <a:pt x="8588988" y="2171058"/>
                </a:lnTo>
                <a:cubicBezTo>
                  <a:pt x="8626492" y="1875052"/>
                  <a:pt x="8488120" y="1586151"/>
                  <a:pt x="8248009" y="1459140"/>
                </a:cubicBezTo>
                <a:cubicBezTo>
                  <a:pt x="7974674" y="1314555"/>
                  <a:pt x="7648621" y="1420026"/>
                  <a:pt x="7484869" y="1705998"/>
                </a:cubicBezTo>
                <a:cubicBezTo>
                  <a:pt x="7347319" y="1946212"/>
                  <a:pt x="7357713" y="2257761"/>
                  <a:pt x="7510880" y="2485648"/>
                </a:cubicBezTo>
                <a:lnTo>
                  <a:pt x="6448833" y="3392886"/>
                </a:lnTo>
                <a:cubicBezTo>
                  <a:pt x="5878803" y="2673268"/>
                  <a:pt x="5840699" y="1647272"/>
                  <a:pt x="6355663" y="884200"/>
                </a:cubicBezTo>
                <a:cubicBezTo>
                  <a:pt x="6729666" y="330004"/>
                  <a:pt x="7326091" y="15887"/>
                  <a:pt x="7945074" y="586"/>
                </a:cubicBez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19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4548948" y="2238664"/>
            <a:ext cx="7643051" cy="3232188"/>
          </a:xfrm>
          <a:custGeom>
            <a:avLst/>
            <a:gdLst>
              <a:gd name="connsiteX0" fmla="*/ 891349 w 8711134"/>
              <a:gd name="connsiteY0" fmla="*/ 2897323 h 3232188"/>
              <a:gd name="connsiteX1" fmla="*/ 8711133 w 8711134"/>
              <a:gd name="connsiteY1" fmla="*/ 2897323 h 3232188"/>
              <a:gd name="connsiteX2" fmla="*/ 8711133 w 8711134"/>
              <a:gd name="connsiteY2" fmla="*/ 3232188 h 3232188"/>
              <a:gd name="connsiteX3" fmla="*/ 891349 w 8711134"/>
              <a:gd name="connsiteY3" fmla="*/ 3232188 h 3232188"/>
              <a:gd name="connsiteX4" fmla="*/ 2504996 w 8711134"/>
              <a:gd name="connsiteY4" fmla="*/ 1971384 h 3232188"/>
              <a:gd name="connsiteX5" fmla="*/ 8495981 w 8711134"/>
              <a:gd name="connsiteY5" fmla="*/ 1971384 h 3232188"/>
              <a:gd name="connsiteX6" fmla="*/ 8495981 w 8711134"/>
              <a:gd name="connsiteY6" fmla="*/ 2805711 h 3232188"/>
              <a:gd name="connsiteX7" fmla="*/ 2504996 w 8711134"/>
              <a:gd name="connsiteY7" fmla="*/ 2805711 h 3232188"/>
              <a:gd name="connsiteX8" fmla="*/ 0 w 8711134"/>
              <a:gd name="connsiteY8" fmla="*/ 1544933 h 3232188"/>
              <a:gd name="connsiteX9" fmla="*/ 7366427 w 8711134"/>
              <a:gd name="connsiteY9" fmla="*/ 1544933 h 3232188"/>
              <a:gd name="connsiteX10" fmla="*/ 7366427 w 8711134"/>
              <a:gd name="connsiteY10" fmla="*/ 1879798 h 3232188"/>
              <a:gd name="connsiteX11" fmla="*/ 0 w 8711134"/>
              <a:gd name="connsiteY11" fmla="*/ 1879798 h 3232188"/>
              <a:gd name="connsiteX12" fmla="*/ 1344706 w 8711134"/>
              <a:gd name="connsiteY12" fmla="*/ 960504 h 3232188"/>
              <a:gd name="connsiteX13" fmla="*/ 8711133 w 8711134"/>
              <a:gd name="connsiteY13" fmla="*/ 960504 h 3232188"/>
              <a:gd name="connsiteX14" fmla="*/ 8711133 w 8711134"/>
              <a:gd name="connsiteY14" fmla="*/ 1453347 h 3232188"/>
              <a:gd name="connsiteX15" fmla="*/ 1344706 w 8711134"/>
              <a:gd name="connsiteY15" fmla="*/ 1453347 h 3232188"/>
              <a:gd name="connsiteX16" fmla="*/ 822193 w 8711134"/>
              <a:gd name="connsiteY16" fmla="*/ 0 h 3232188"/>
              <a:gd name="connsiteX17" fmla="*/ 8711134 w 8711134"/>
              <a:gd name="connsiteY17" fmla="*/ 0 h 3232188"/>
              <a:gd name="connsiteX18" fmla="*/ 8711134 w 8711134"/>
              <a:gd name="connsiteY18" fmla="*/ 834327 h 3232188"/>
              <a:gd name="connsiteX19" fmla="*/ 822193 w 8711134"/>
              <a:gd name="connsiteY19" fmla="*/ 834327 h 32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11134" h="3232188">
                <a:moveTo>
                  <a:pt x="891349" y="2897323"/>
                </a:moveTo>
                <a:lnTo>
                  <a:pt x="8711133" y="2897323"/>
                </a:lnTo>
                <a:lnTo>
                  <a:pt x="8711133" y="3232188"/>
                </a:lnTo>
                <a:lnTo>
                  <a:pt x="891349" y="3232188"/>
                </a:lnTo>
                <a:close/>
                <a:moveTo>
                  <a:pt x="2504996" y="1971384"/>
                </a:moveTo>
                <a:lnTo>
                  <a:pt x="8495981" y="1971384"/>
                </a:lnTo>
                <a:lnTo>
                  <a:pt x="8495981" y="2805711"/>
                </a:lnTo>
                <a:lnTo>
                  <a:pt x="2504996" y="2805711"/>
                </a:lnTo>
                <a:close/>
                <a:moveTo>
                  <a:pt x="0" y="1544933"/>
                </a:moveTo>
                <a:lnTo>
                  <a:pt x="7366427" y="1544933"/>
                </a:lnTo>
                <a:lnTo>
                  <a:pt x="7366427" y="1879798"/>
                </a:lnTo>
                <a:lnTo>
                  <a:pt x="0" y="1879798"/>
                </a:lnTo>
                <a:close/>
                <a:moveTo>
                  <a:pt x="1344706" y="960504"/>
                </a:moveTo>
                <a:lnTo>
                  <a:pt x="8711133" y="960504"/>
                </a:lnTo>
                <a:lnTo>
                  <a:pt x="8711133" y="1453347"/>
                </a:lnTo>
                <a:lnTo>
                  <a:pt x="1344706" y="1453347"/>
                </a:lnTo>
                <a:close/>
                <a:moveTo>
                  <a:pt x="822193" y="0"/>
                </a:moveTo>
                <a:lnTo>
                  <a:pt x="8711134" y="0"/>
                </a:lnTo>
                <a:lnTo>
                  <a:pt x="8711134" y="834327"/>
                </a:lnTo>
                <a:lnTo>
                  <a:pt x="822193" y="834327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9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5301983" y="-154746"/>
            <a:ext cx="7184572" cy="7184572"/>
          </a:xfrm>
          <a:custGeom>
            <a:avLst/>
            <a:gdLst>
              <a:gd name="connsiteX0" fmla="*/ 3592284 w 7184572"/>
              <a:gd name="connsiteY0" fmla="*/ 2983071 h 7184572"/>
              <a:gd name="connsiteX1" fmla="*/ 4222352 w 7184572"/>
              <a:gd name="connsiteY1" fmla="*/ 3613139 h 7184572"/>
              <a:gd name="connsiteX2" fmla="*/ 3592284 w 7184572"/>
              <a:gd name="connsiteY2" fmla="*/ 4243207 h 7184572"/>
              <a:gd name="connsiteX3" fmla="*/ 2962216 w 7184572"/>
              <a:gd name="connsiteY3" fmla="*/ 3613139 h 7184572"/>
              <a:gd name="connsiteX4" fmla="*/ 3592284 w 7184572"/>
              <a:gd name="connsiteY4" fmla="*/ 2983071 h 7184572"/>
              <a:gd name="connsiteX5" fmla="*/ 3592284 w 7184572"/>
              <a:gd name="connsiteY5" fmla="*/ 2834683 h 7184572"/>
              <a:gd name="connsiteX6" fmla="*/ 2813828 w 7184572"/>
              <a:gd name="connsiteY6" fmla="*/ 3613139 h 7184572"/>
              <a:gd name="connsiteX7" fmla="*/ 3592284 w 7184572"/>
              <a:gd name="connsiteY7" fmla="*/ 4391595 h 7184572"/>
              <a:gd name="connsiteX8" fmla="*/ 4370740 w 7184572"/>
              <a:gd name="connsiteY8" fmla="*/ 3613139 h 7184572"/>
              <a:gd name="connsiteX9" fmla="*/ 3592284 w 7184572"/>
              <a:gd name="connsiteY9" fmla="*/ 2834683 h 7184572"/>
              <a:gd name="connsiteX10" fmla="*/ 3592284 w 7184572"/>
              <a:gd name="connsiteY10" fmla="*/ 2054919 h 7184572"/>
              <a:gd name="connsiteX11" fmla="*/ 5150504 w 7184572"/>
              <a:gd name="connsiteY11" fmla="*/ 3613139 h 7184572"/>
              <a:gd name="connsiteX12" fmla="*/ 3592284 w 7184572"/>
              <a:gd name="connsiteY12" fmla="*/ 5171359 h 7184572"/>
              <a:gd name="connsiteX13" fmla="*/ 2034064 w 7184572"/>
              <a:gd name="connsiteY13" fmla="*/ 3613139 h 7184572"/>
              <a:gd name="connsiteX14" fmla="*/ 3592284 w 7184572"/>
              <a:gd name="connsiteY14" fmla="*/ 2054919 h 7184572"/>
              <a:gd name="connsiteX15" fmla="*/ 3592285 w 7184572"/>
              <a:gd name="connsiteY15" fmla="*/ 1936848 h 7184572"/>
              <a:gd name="connsiteX16" fmla="*/ 1915993 w 7184572"/>
              <a:gd name="connsiteY16" fmla="*/ 3613140 h 7184572"/>
              <a:gd name="connsiteX17" fmla="*/ 3592285 w 7184572"/>
              <a:gd name="connsiteY17" fmla="*/ 5289432 h 7184572"/>
              <a:gd name="connsiteX18" fmla="*/ 5268577 w 7184572"/>
              <a:gd name="connsiteY18" fmla="*/ 3613140 h 7184572"/>
              <a:gd name="connsiteX19" fmla="*/ 3592285 w 7184572"/>
              <a:gd name="connsiteY19" fmla="*/ 1936848 h 7184572"/>
              <a:gd name="connsiteX20" fmla="*/ 3592285 w 7184572"/>
              <a:gd name="connsiteY20" fmla="*/ 1734394 h 7184572"/>
              <a:gd name="connsiteX21" fmla="*/ 5471031 w 7184572"/>
              <a:gd name="connsiteY21" fmla="*/ 3613140 h 7184572"/>
              <a:gd name="connsiteX22" fmla="*/ 3592285 w 7184572"/>
              <a:gd name="connsiteY22" fmla="*/ 5491886 h 7184572"/>
              <a:gd name="connsiteX23" fmla="*/ 1713539 w 7184572"/>
              <a:gd name="connsiteY23" fmla="*/ 3613140 h 7184572"/>
              <a:gd name="connsiteX24" fmla="*/ 3592285 w 7184572"/>
              <a:gd name="connsiteY24" fmla="*/ 1734394 h 7184572"/>
              <a:gd name="connsiteX25" fmla="*/ 3594875 w 7184572"/>
              <a:gd name="connsiteY25" fmla="*/ 1608717 h 7184572"/>
              <a:gd name="connsiteX26" fmla="*/ 1611307 w 7184572"/>
              <a:gd name="connsiteY26" fmla="*/ 3592285 h 7184572"/>
              <a:gd name="connsiteX27" fmla="*/ 3594875 w 7184572"/>
              <a:gd name="connsiteY27" fmla="*/ 5575853 h 7184572"/>
              <a:gd name="connsiteX28" fmla="*/ 5578443 w 7184572"/>
              <a:gd name="connsiteY28" fmla="*/ 3592285 h 7184572"/>
              <a:gd name="connsiteX29" fmla="*/ 3594875 w 7184572"/>
              <a:gd name="connsiteY29" fmla="*/ 1608717 h 7184572"/>
              <a:gd name="connsiteX30" fmla="*/ 3594875 w 7184572"/>
              <a:gd name="connsiteY30" fmla="*/ 791427 h 7184572"/>
              <a:gd name="connsiteX31" fmla="*/ 6395733 w 7184572"/>
              <a:gd name="connsiteY31" fmla="*/ 3592285 h 7184572"/>
              <a:gd name="connsiteX32" fmla="*/ 3594875 w 7184572"/>
              <a:gd name="connsiteY32" fmla="*/ 6393143 h 7184572"/>
              <a:gd name="connsiteX33" fmla="*/ 794017 w 7184572"/>
              <a:gd name="connsiteY33" fmla="*/ 3592285 h 7184572"/>
              <a:gd name="connsiteX34" fmla="*/ 3594875 w 7184572"/>
              <a:gd name="connsiteY34" fmla="*/ 791427 h 7184572"/>
              <a:gd name="connsiteX35" fmla="*/ 3592285 w 7184572"/>
              <a:gd name="connsiteY35" fmla="*/ 712559 h 7184572"/>
              <a:gd name="connsiteX36" fmla="*/ 712558 w 7184572"/>
              <a:gd name="connsiteY36" fmla="*/ 3592286 h 7184572"/>
              <a:gd name="connsiteX37" fmla="*/ 3592285 w 7184572"/>
              <a:gd name="connsiteY37" fmla="*/ 6472013 h 7184572"/>
              <a:gd name="connsiteX38" fmla="*/ 6472012 w 7184572"/>
              <a:gd name="connsiteY38" fmla="*/ 3592286 h 7184572"/>
              <a:gd name="connsiteX39" fmla="*/ 3592285 w 7184572"/>
              <a:gd name="connsiteY39" fmla="*/ 712559 h 7184572"/>
              <a:gd name="connsiteX40" fmla="*/ 3592286 w 7184572"/>
              <a:gd name="connsiteY40" fmla="*/ 419312 h 7184572"/>
              <a:gd name="connsiteX41" fmla="*/ 6765260 w 7184572"/>
              <a:gd name="connsiteY41" fmla="*/ 3592286 h 7184572"/>
              <a:gd name="connsiteX42" fmla="*/ 3592286 w 7184572"/>
              <a:gd name="connsiteY42" fmla="*/ 6765260 h 7184572"/>
              <a:gd name="connsiteX43" fmla="*/ 419312 w 7184572"/>
              <a:gd name="connsiteY43" fmla="*/ 3592286 h 7184572"/>
              <a:gd name="connsiteX44" fmla="*/ 3592286 w 7184572"/>
              <a:gd name="connsiteY44" fmla="*/ 419312 h 7184572"/>
              <a:gd name="connsiteX45" fmla="*/ 3592286 w 7184572"/>
              <a:gd name="connsiteY45" fmla="*/ 331999 h 7184572"/>
              <a:gd name="connsiteX46" fmla="*/ 331999 w 7184572"/>
              <a:gd name="connsiteY46" fmla="*/ 3592286 h 7184572"/>
              <a:gd name="connsiteX47" fmla="*/ 3592286 w 7184572"/>
              <a:gd name="connsiteY47" fmla="*/ 6852573 h 7184572"/>
              <a:gd name="connsiteX48" fmla="*/ 6852573 w 7184572"/>
              <a:gd name="connsiteY48" fmla="*/ 3592286 h 7184572"/>
              <a:gd name="connsiteX49" fmla="*/ 3592286 w 7184572"/>
              <a:gd name="connsiteY49" fmla="*/ 331999 h 7184572"/>
              <a:gd name="connsiteX50" fmla="*/ 3592286 w 7184572"/>
              <a:gd name="connsiteY50" fmla="*/ 0 h 7184572"/>
              <a:gd name="connsiteX51" fmla="*/ 7184572 w 7184572"/>
              <a:gd name="connsiteY51" fmla="*/ 3592286 h 7184572"/>
              <a:gd name="connsiteX52" fmla="*/ 3592286 w 7184572"/>
              <a:gd name="connsiteY52" fmla="*/ 7184572 h 7184572"/>
              <a:gd name="connsiteX53" fmla="*/ 0 w 7184572"/>
              <a:gd name="connsiteY53" fmla="*/ 3592286 h 7184572"/>
              <a:gd name="connsiteX54" fmla="*/ 3592286 w 7184572"/>
              <a:gd name="connsiteY54" fmla="*/ 0 h 718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184572" h="7184572">
                <a:moveTo>
                  <a:pt x="3592284" y="2983071"/>
                </a:moveTo>
                <a:cubicBezTo>
                  <a:pt x="3940261" y="2983071"/>
                  <a:pt x="4222352" y="3265163"/>
                  <a:pt x="4222352" y="3613139"/>
                </a:cubicBezTo>
                <a:cubicBezTo>
                  <a:pt x="4222352" y="3961116"/>
                  <a:pt x="3940261" y="4243207"/>
                  <a:pt x="3592284" y="4243207"/>
                </a:cubicBezTo>
                <a:cubicBezTo>
                  <a:pt x="3244307" y="4243207"/>
                  <a:pt x="2962216" y="3961116"/>
                  <a:pt x="2962216" y="3613139"/>
                </a:cubicBezTo>
                <a:cubicBezTo>
                  <a:pt x="2962216" y="3265163"/>
                  <a:pt x="3244307" y="2983071"/>
                  <a:pt x="3592284" y="2983071"/>
                </a:cubicBezTo>
                <a:close/>
                <a:moveTo>
                  <a:pt x="3592284" y="2834683"/>
                </a:moveTo>
                <a:cubicBezTo>
                  <a:pt x="3162355" y="2834683"/>
                  <a:pt x="2813828" y="3183210"/>
                  <a:pt x="2813828" y="3613139"/>
                </a:cubicBezTo>
                <a:cubicBezTo>
                  <a:pt x="2813828" y="4043068"/>
                  <a:pt x="3162355" y="4391595"/>
                  <a:pt x="3592284" y="4391595"/>
                </a:cubicBezTo>
                <a:cubicBezTo>
                  <a:pt x="4022213" y="4391595"/>
                  <a:pt x="4370740" y="4043068"/>
                  <a:pt x="4370740" y="3613139"/>
                </a:cubicBezTo>
                <a:cubicBezTo>
                  <a:pt x="4370740" y="3183210"/>
                  <a:pt x="4022213" y="2834683"/>
                  <a:pt x="3592284" y="2834683"/>
                </a:cubicBezTo>
                <a:close/>
                <a:moveTo>
                  <a:pt x="3592284" y="2054919"/>
                </a:moveTo>
                <a:cubicBezTo>
                  <a:pt x="4452865" y="2054919"/>
                  <a:pt x="5150504" y="2752558"/>
                  <a:pt x="5150504" y="3613139"/>
                </a:cubicBezTo>
                <a:cubicBezTo>
                  <a:pt x="5150504" y="4473720"/>
                  <a:pt x="4452865" y="5171359"/>
                  <a:pt x="3592284" y="5171359"/>
                </a:cubicBezTo>
                <a:cubicBezTo>
                  <a:pt x="2731703" y="5171359"/>
                  <a:pt x="2034064" y="4473720"/>
                  <a:pt x="2034064" y="3613139"/>
                </a:cubicBezTo>
                <a:cubicBezTo>
                  <a:pt x="2034064" y="2752558"/>
                  <a:pt x="2731703" y="2054919"/>
                  <a:pt x="3592284" y="2054919"/>
                </a:cubicBezTo>
                <a:close/>
                <a:moveTo>
                  <a:pt x="3592285" y="1936848"/>
                </a:moveTo>
                <a:cubicBezTo>
                  <a:pt x="2666494" y="1936848"/>
                  <a:pt x="1915993" y="2687349"/>
                  <a:pt x="1915993" y="3613140"/>
                </a:cubicBezTo>
                <a:cubicBezTo>
                  <a:pt x="1915993" y="4538931"/>
                  <a:pt x="2666494" y="5289432"/>
                  <a:pt x="3592285" y="5289432"/>
                </a:cubicBezTo>
                <a:cubicBezTo>
                  <a:pt x="4518076" y="5289432"/>
                  <a:pt x="5268577" y="4538931"/>
                  <a:pt x="5268577" y="3613140"/>
                </a:cubicBezTo>
                <a:cubicBezTo>
                  <a:pt x="5268577" y="2687349"/>
                  <a:pt x="4518076" y="1936848"/>
                  <a:pt x="3592285" y="1936848"/>
                </a:cubicBezTo>
                <a:close/>
                <a:moveTo>
                  <a:pt x="3592285" y="1734394"/>
                </a:moveTo>
                <a:cubicBezTo>
                  <a:pt x="4629888" y="1734394"/>
                  <a:pt x="5471031" y="2575537"/>
                  <a:pt x="5471031" y="3613140"/>
                </a:cubicBezTo>
                <a:cubicBezTo>
                  <a:pt x="5471031" y="4650743"/>
                  <a:pt x="4629888" y="5491886"/>
                  <a:pt x="3592285" y="5491886"/>
                </a:cubicBezTo>
                <a:cubicBezTo>
                  <a:pt x="2554682" y="5491886"/>
                  <a:pt x="1713539" y="4650743"/>
                  <a:pt x="1713539" y="3613140"/>
                </a:cubicBezTo>
                <a:cubicBezTo>
                  <a:pt x="1713539" y="2575537"/>
                  <a:pt x="2554682" y="1734394"/>
                  <a:pt x="3592285" y="1734394"/>
                </a:cubicBezTo>
                <a:close/>
                <a:moveTo>
                  <a:pt x="3594875" y="1608717"/>
                </a:moveTo>
                <a:cubicBezTo>
                  <a:pt x="2499381" y="1608717"/>
                  <a:pt x="1611307" y="2496791"/>
                  <a:pt x="1611307" y="3592285"/>
                </a:cubicBezTo>
                <a:cubicBezTo>
                  <a:pt x="1611307" y="4687779"/>
                  <a:pt x="2499381" y="5575853"/>
                  <a:pt x="3594875" y="5575853"/>
                </a:cubicBezTo>
                <a:cubicBezTo>
                  <a:pt x="4690369" y="5575853"/>
                  <a:pt x="5578443" y="4687779"/>
                  <a:pt x="5578443" y="3592285"/>
                </a:cubicBezTo>
                <a:cubicBezTo>
                  <a:pt x="5578443" y="2496791"/>
                  <a:pt x="4690369" y="1608717"/>
                  <a:pt x="3594875" y="1608717"/>
                </a:cubicBezTo>
                <a:close/>
                <a:moveTo>
                  <a:pt x="3594875" y="791427"/>
                </a:moveTo>
                <a:cubicBezTo>
                  <a:pt x="5141746" y="791427"/>
                  <a:pt x="6395733" y="2045414"/>
                  <a:pt x="6395733" y="3592285"/>
                </a:cubicBezTo>
                <a:cubicBezTo>
                  <a:pt x="6395733" y="5139156"/>
                  <a:pt x="5141746" y="6393143"/>
                  <a:pt x="3594875" y="6393143"/>
                </a:cubicBezTo>
                <a:cubicBezTo>
                  <a:pt x="2048004" y="6393143"/>
                  <a:pt x="794017" y="5139156"/>
                  <a:pt x="794017" y="3592285"/>
                </a:cubicBezTo>
                <a:cubicBezTo>
                  <a:pt x="794017" y="2045414"/>
                  <a:pt x="2048004" y="791427"/>
                  <a:pt x="3594875" y="791427"/>
                </a:cubicBezTo>
                <a:close/>
                <a:moveTo>
                  <a:pt x="3592285" y="712559"/>
                </a:moveTo>
                <a:cubicBezTo>
                  <a:pt x="2001856" y="712559"/>
                  <a:pt x="712558" y="2001857"/>
                  <a:pt x="712558" y="3592286"/>
                </a:cubicBezTo>
                <a:cubicBezTo>
                  <a:pt x="712558" y="5182715"/>
                  <a:pt x="2001856" y="6472013"/>
                  <a:pt x="3592285" y="6472013"/>
                </a:cubicBezTo>
                <a:cubicBezTo>
                  <a:pt x="5182714" y="6472013"/>
                  <a:pt x="6472012" y="5182715"/>
                  <a:pt x="6472012" y="3592286"/>
                </a:cubicBezTo>
                <a:cubicBezTo>
                  <a:pt x="6472012" y="2001857"/>
                  <a:pt x="5182714" y="712559"/>
                  <a:pt x="3592285" y="712559"/>
                </a:cubicBezTo>
                <a:close/>
                <a:moveTo>
                  <a:pt x="3592286" y="419312"/>
                </a:moveTo>
                <a:cubicBezTo>
                  <a:pt x="5344671" y="419312"/>
                  <a:pt x="6765260" y="1839901"/>
                  <a:pt x="6765260" y="3592286"/>
                </a:cubicBezTo>
                <a:cubicBezTo>
                  <a:pt x="6765260" y="5344671"/>
                  <a:pt x="5344671" y="6765260"/>
                  <a:pt x="3592286" y="6765260"/>
                </a:cubicBezTo>
                <a:cubicBezTo>
                  <a:pt x="1839901" y="6765260"/>
                  <a:pt x="419312" y="5344671"/>
                  <a:pt x="419312" y="3592286"/>
                </a:cubicBezTo>
                <a:cubicBezTo>
                  <a:pt x="419312" y="1839901"/>
                  <a:pt x="1839901" y="419312"/>
                  <a:pt x="3592286" y="419312"/>
                </a:cubicBezTo>
                <a:close/>
                <a:moveTo>
                  <a:pt x="3592286" y="331999"/>
                </a:moveTo>
                <a:cubicBezTo>
                  <a:pt x="1791679" y="331999"/>
                  <a:pt x="331999" y="1791679"/>
                  <a:pt x="331999" y="3592286"/>
                </a:cubicBezTo>
                <a:cubicBezTo>
                  <a:pt x="331999" y="5392893"/>
                  <a:pt x="1791679" y="6852573"/>
                  <a:pt x="3592286" y="6852573"/>
                </a:cubicBezTo>
                <a:cubicBezTo>
                  <a:pt x="5392893" y="6852573"/>
                  <a:pt x="6852573" y="5392893"/>
                  <a:pt x="6852573" y="3592286"/>
                </a:cubicBezTo>
                <a:cubicBezTo>
                  <a:pt x="6852573" y="1791679"/>
                  <a:pt x="5392893" y="331999"/>
                  <a:pt x="3592286" y="331999"/>
                </a:cubicBezTo>
                <a:close/>
                <a:moveTo>
                  <a:pt x="3592286" y="0"/>
                </a:moveTo>
                <a:cubicBezTo>
                  <a:pt x="5576251" y="0"/>
                  <a:pt x="7184572" y="1608321"/>
                  <a:pt x="7184572" y="3592286"/>
                </a:cubicBezTo>
                <a:cubicBezTo>
                  <a:pt x="7184572" y="5576251"/>
                  <a:pt x="5576251" y="7184572"/>
                  <a:pt x="3592286" y="7184572"/>
                </a:cubicBezTo>
                <a:cubicBezTo>
                  <a:pt x="1608321" y="7184572"/>
                  <a:pt x="0" y="5576251"/>
                  <a:pt x="0" y="3592286"/>
                </a:cubicBezTo>
                <a:cubicBezTo>
                  <a:pt x="0" y="1608321"/>
                  <a:pt x="1608321" y="0"/>
                  <a:pt x="3592286" y="0"/>
                </a:cubicBez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543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5394191" y="1106500"/>
            <a:ext cx="5754736" cy="5201480"/>
          </a:xfrm>
          <a:custGeom>
            <a:avLst/>
            <a:gdLst>
              <a:gd name="connsiteX0" fmla="*/ 0 w 5754736"/>
              <a:gd name="connsiteY0" fmla="*/ 2048101 h 5201480"/>
              <a:gd name="connsiteX1" fmla="*/ 855603 w 5754736"/>
              <a:gd name="connsiteY1" fmla="*/ 2048101 h 5201480"/>
              <a:gd name="connsiteX2" fmla="*/ 1979737 w 5754736"/>
              <a:gd name="connsiteY2" fmla="*/ 3290535 h 5201480"/>
              <a:gd name="connsiteX3" fmla="*/ 855603 w 5754736"/>
              <a:gd name="connsiteY3" fmla="*/ 4532969 h 5201480"/>
              <a:gd name="connsiteX4" fmla="*/ 0 w 5754736"/>
              <a:gd name="connsiteY4" fmla="*/ 4532969 h 5201480"/>
              <a:gd name="connsiteX5" fmla="*/ 1124134 w 5754736"/>
              <a:gd name="connsiteY5" fmla="*/ 3290535 h 5201480"/>
              <a:gd name="connsiteX6" fmla="*/ 4310741 w 5754736"/>
              <a:gd name="connsiteY6" fmla="*/ 975873 h 5201480"/>
              <a:gd name="connsiteX7" fmla="*/ 4611987 w 5754736"/>
              <a:gd name="connsiteY7" fmla="*/ 975873 h 5201480"/>
              <a:gd name="connsiteX8" fmla="*/ 5754736 w 5754736"/>
              <a:gd name="connsiteY8" fmla="*/ 2262643 h 5201480"/>
              <a:gd name="connsiteX9" fmla="*/ 4611987 w 5754736"/>
              <a:gd name="connsiteY9" fmla="*/ 3549413 h 5201480"/>
              <a:gd name="connsiteX10" fmla="*/ 4310741 w 5754736"/>
              <a:gd name="connsiteY10" fmla="*/ 3549413 h 5201480"/>
              <a:gd name="connsiteX11" fmla="*/ 5453490 w 5754736"/>
              <a:gd name="connsiteY11" fmla="*/ 2262643 h 5201480"/>
              <a:gd name="connsiteX12" fmla="*/ 1863377 w 5754736"/>
              <a:gd name="connsiteY12" fmla="*/ 247581 h 5201480"/>
              <a:gd name="connsiteX13" fmla="*/ 2315017 w 5754736"/>
              <a:gd name="connsiteY13" fmla="*/ 247581 h 5201480"/>
              <a:gd name="connsiteX14" fmla="*/ 2908405 w 5754736"/>
              <a:gd name="connsiteY14" fmla="*/ 903415 h 5201480"/>
              <a:gd name="connsiteX15" fmla="*/ 2544506 w 5754736"/>
              <a:gd name="connsiteY15" fmla="*/ 1305610 h 5201480"/>
              <a:gd name="connsiteX16" fmla="*/ 4018748 w 5754736"/>
              <a:gd name="connsiteY16" fmla="*/ 2934996 h 5201480"/>
              <a:gd name="connsiteX17" fmla="*/ 1968069 w 5754736"/>
              <a:gd name="connsiteY17" fmla="*/ 5201480 h 5201480"/>
              <a:gd name="connsiteX18" fmla="*/ 407253 w 5754736"/>
              <a:gd name="connsiteY18" fmla="*/ 5201480 h 5201480"/>
              <a:gd name="connsiteX19" fmla="*/ 2457932 w 5754736"/>
              <a:gd name="connsiteY19" fmla="*/ 2934996 h 5201480"/>
              <a:gd name="connsiteX20" fmla="*/ 407253 w 5754736"/>
              <a:gd name="connsiteY20" fmla="*/ 668511 h 5201480"/>
              <a:gd name="connsiteX21" fmla="*/ 1968069 w 5754736"/>
              <a:gd name="connsiteY21" fmla="*/ 668511 h 5201480"/>
              <a:gd name="connsiteX22" fmla="*/ 2318686 w 5754736"/>
              <a:gd name="connsiteY22" fmla="*/ 1056025 h 5201480"/>
              <a:gd name="connsiteX23" fmla="*/ 2456765 w 5754736"/>
              <a:gd name="connsiteY23" fmla="*/ 903415 h 5201480"/>
              <a:gd name="connsiteX24" fmla="*/ 2704778 w 5754736"/>
              <a:gd name="connsiteY24" fmla="*/ 0 h 5201480"/>
              <a:gd name="connsiteX25" fmla="*/ 3235385 w 5754736"/>
              <a:gd name="connsiteY25" fmla="*/ 0 h 5201480"/>
              <a:gd name="connsiteX26" fmla="*/ 5248194 w 5754736"/>
              <a:gd name="connsiteY26" fmla="*/ 2266485 h 5201480"/>
              <a:gd name="connsiteX27" fmla="*/ 3235385 w 5754736"/>
              <a:gd name="connsiteY27" fmla="*/ 4532969 h 5201480"/>
              <a:gd name="connsiteX28" fmla="*/ 2704778 w 5754736"/>
              <a:gd name="connsiteY28" fmla="*/ 4532969 h 5201480"/>
              <a:gd name="connsiteX29" fmla="*/ 4717587 w 5754736"/>
              <a:gd name="connsiteY29" fmla="*/ 2266485 h 520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54736" h="5201480">
                <a:moveTo>
                  <a:pt x="0" y="2048101"/>
                </a:moveTo>
                <a:lnTo>
                  <a:pt x="855603" y="2048101"/>
                </a:lnTo>
                <a:lnTo>
                  <a:pt x="1979737" y="3290535"/>
                </a:lnTo>
                <a:lnTo>
                  <a:pt x="855603" y="4532969"/>
                </a:lnTo>
                <a:lnTo>
                  <a:pt x="0" y="4532969"/>
                </a:lnTo>
                <a:lnTo>
                  <a:pt x="1124134" y="3290535"/>
                </a:lnTo>
                <a:close/>
                <a:moveTo>
                  <a:pt x="4310741" y="975873"/>
                </a:moveTo>
                <a:lnTo>
                  <a:pt x="4611987" y="975873"/>
                </a:lnTo>
                <a:lnTo>
                  <a:pt x="5754736" y="2262643"/>
                </a:lnTo>
                <a:lnTo>
                  <a:pt x="4611987" y="3549413"/>
                </a:lnTo>
                <a:lnTo>
                  <a:pt x="4310741" y="3549413"/>
                </a:lnTo>
                <a:lnTo>
                  <a:pt x="5453490" y="2262643"/>
                </a:lnTo>
                <a:close/>
                <a:moveTo>
                  <a:pt x="1863377" y="247581"/>
                </a:moveTo>
                <a:lnTo>
                  <a:pt x="2315017" y="247581"/>
                </a:lnTo>
                <a:lnTo>
                  <a:pt x="2908405" y="903415"/>
                </a:lnTo>
                <a:lnTo>
                  <a:pt x="2544506" y="1305610"/>
                </a:lnTo>
                <a:lnTo>
                  <a:pt x="4018748" y="2934996"/>
                </a:lnTo>
                <a:lnTo>
                  <a:pt x="1968069" y="5201480"/>
                </a:lnTo>
                <a:lnTo>
                  <a:pt x="407253" y="5201480"/>
                </a:lnTo>
                <a:lnTo>
                  <a:pt x="2457932" y="2934996"/>
                </a:lnTo>
                <a:lnTo>
                  <a:pt x="407253" y="668511"/>
                </a:lnTo>
                <a:lnTo>
                  <a:pt x="1968069" y="668511"/>
                </a:lnTo>
                <a:lnTo>
                  <a:pt x="2318686" y="1056025"/>
                </a:lnTo>
                <a:lnTo>
                  <a:pt x="2456765" y="903415"/>
                </a:lnTo>
                <a:close/>
                <a:moveTo>
                  <a:pt x="2704778" y="0"/>
                </a:moveTo>
                <a:lnTo>
                  <a:pt x="3235385" y="0"/>
                </a:lnTo>
                <a:lnTo>
                  <a:pt x="5248194" y="2266485"/>
                </a:lnTo>
                <a:lnTo>
                  <a:pt x="3235385" y="4532969"/>
                </a:lnTo>
                <a:lnTo>
                  <a:pt x="2704778" y="4532969"/>
                </a:lnTo>
                <a:lnTo>
                  <a:pt x="4717587" y="226648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8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 rot="20963290">
            <a:off x="1838830" y="1905308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240838">
            <a:off x="3261066" y="2550766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21009161">
            <a:off x="5015080" y="2214680"/>
            <a:ext cx="2265691" cy="267972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754803">
            <a:off x="6665298" y="2570803"/>
            <a:ext cx="1639602" cy="267972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263962">
            <a:off x="8354296" y="2109558"/>
            <a:ext cx="1898842" cy="267972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014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 rot="20963290">
            <a:off x="786118" y="1511727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240838">
            <a:off x="2208354" y="2157185"/>
            <a:ext cx="2265691" cy="308822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798060">
            <a:off x="3770143" y="1798686"/>
            <a:ext cx="2265691" cy="4350762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  <a:ln w="38100" cap="flat">
            <a:solidFill>
              <a:srgbClr val="FFFFFF"/>
            </a:solidFill>
            <a:miter lim="800000"/>
          </a:ln>
          <a:effectLst>
            <a:outerShdw blurRad="50800" dist="38100" dir="8100000" algn="tr" rotWithShape="0">
              <a:prstClr val="black">
                <a:alpha val="87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47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40699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1231" y="618911"/>
            <a:ext cx="6462272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001231" y="1329517"/>
            <a:ext cx="6462272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74229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834333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l">
              <a:buNone/>
              <a:defRPr sz="1200">
                <a:solidFill>
                  <a:srgbClr val="FFFFFF">
                    <a:alpha val="50000"/>
                  </a:srgb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772700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33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011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12192000" cy="3096666"/>
          </a:xfrm>
          <a:solidFill>
            <a:schemeClr val="tx1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34855" y="1682369"/>
            <a:ext cx="1922289" cy="1967547"/>
          </a:xfrm>
          <a:prstGeom prst="ellipse">
            <a:avLst/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081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785002" y="0"/>
            <a:ext cx="540699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943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389960" y="203623"/>
            <a:ext cx="6333568" cy="6654377"/>
          </a:xfrm>
          <a:custGeom>
            <a:avLst/>
            <a:gdLst>
              <a:gd name="connsiteX0" fmla="*/ 5179752 w 6333568"/>
              <a:gd name="connsiteY0" fmla="*/ 2881514 h 6654377"/>
              <a:gd name="connsiteX1" fmla="*/ 5503690 w 6333568"/>
              <a:gd name="connsiteY1" fmla="*/ 2881514 h 6654377"/>
              <a:gd name="connsiteX2" fmla="*/ 1730827 w 6333568"/>
              <a:gd name="connsiteY2" fmla="*/ 6654377 h 6654377"/>
              <a:gd name="connsiteX3" fmla="*/ 1730827 w 6333568"/>
              <a:gd name="connsiteY3" fmla="*/ 6330439 h 6654377"/>
              <a:gd name="connsiteX4" fmla="*/ 5310383 w 6333568"/>
              <a:gd name="connsiteY4" fmla="*/ 1805749 h 6654377"/>
              <a:gd name="connsiteX5" fmla="*/ 5634321 w 6333568"/>
              <a:gd name="connsiteY5" fmla="*/ 1805749 h 6654377"/>
              <a:gd name="connsiteX6" fmla="*/ 1861459 w 6333568"/>
              <a:gd name="connsiteY6" fmla="*/ 5578611 h 6654377"/>
              <a:gd name="connsiteX7" fmla="*/ 1861459 w 6333568"/>
              <a:gd name="connsiteY7" fmla="*/ 5254673 h 6654377"/>
              <a:gd name="connsiteX8" fmla="*/ 6009630 w 6333568"/>
              <a:gd name="connsiteY8" fmla="*/ 1567545 h 6654377"/>
              <a:gd name="connsiteX9" fmla="*/ 6333568 w 6333568"/>
              <a:gd name="connsiteY9" fmla="*/ 1567545 h 6654377"/>
              <a:gd name="connsiteX10" fmla="*/ 2560706 w 6333568"/>
              <a:gd name="connsiteY10" fmla="*/ 5340407 h 6654377"/>
              <a:gd name="connsiteX11" fmla="*/ 2560706 w 6333568"/>
              <a:gd name="connsiteY11" fmla="*/ 5016469 h 6654377"/>
              <a:gd name="connsiteX12" fmla="*/ 3448925 w 6333568"/>
              <a:gd name="connsiteY12" fmla="*/ 1467652 h 6654377"/>
              <a:gd name="connsiteX13" fmla="*/ 3772863 w 6333568"/>
              <a:gd name="connsiteY13" fmla="*/ 1467652 h 6654377"/>
              <a:gd name="connsiteX14" fmla="*/ 0 w 6333568"/>
              <a:gd name="connsiteY14" fmla="*/ 5240515 h 6654377"/>
              <a:gd name="connsiteX15" fmla="*/ 0 w 6333568"/>
              <a:gd name="connsiteY15" fmla="*/ 4916577 h 6654377"/>
              <a:gd name="connsiteX16" fmla="*/ 5565972 w 6333568"/>
              <a:gd name="connsiteY16" fmla="*/ 952823 h 6654377"/>
              <a:gd name="connsiteX17" fmla="*/ 5995470 w 6333568"/>
              <a:gd name="connsiteY17" fmla="*/ 952823 h 6654377"/>
              <a:gd name="connsiteX18" fmla="*/ 993163 w 6333568"/>
              <a:gd name="connsiteY18" fmla="*/ 5955130 h 6654377"/>
              <a:gd name="connsiteX19" fmla="*/ 993163 w 6333568"/>
              <a:gd name="connsiteY19" fmla="*/ 5525632 h 6654377"/>
              <a:gd name="connsiteX20" fmla="*/ 5073380 w 6333568"/>
              <a:gd name="connsiteY20" fmla="*/ 875983 h 6654377"/>
              <a:gd name="connsiteX21" fmla="*/ 5465272 w 6333568"/>
              <a:gd name="connsiteY21" fmla="*/ 875983 h 6654377"/>
              <a:gd name="connsiteX22" fmla="*/ 900956 w 6333568"/>
              <a:gd name="connsiteY22" fmla="*/ 5440299 h 6654377"/>
              <a:gd name="connsiteX23" fmla="*/ 900956 w 6333568"/>
              <a:gd name="connsiteY23" fmla="*/ 5048407 h 6654377"/>
              <a:gd name="connsiteX24" fmla="*/ 4038678 w 6333568"/>
              <a:gd name="connsiteY24" fmla="*/ 395726 h 6654377"/>
              <a:gd name="connsiteX25" fmla="*/ 4362616 w 6333568"/>
              <a:gd name="connsiteY25" fmla="*/ 395726 h 6654377"/>
              <a:gd name="connsiteX26" fmla="*/ 589753 w 6333568"/>
              <a:gd name="connsiteY26" fmla="*/ 4168589 h 6654377"/>
              <a:gd name="connsiteX27" fmla="*/ 589753 w 6333568"/>
              <a:gd name="connsiteY27" fmla="*/ 3844651 h 6654377"/>
              <a:gd name="connsiteX28" fmla="*/ 5384582 w 6333568"/>
              <a:gd name="connsiteY28" fmla="*/ 0 h 6654377"/>
              <a:gd name="connsiteX29" fmla="*/ 5776474 w 6333568"/>
              <a:gd name="connsiteY29" fmla="*/ 0 h 6654377"/>
              <a:gd name="connsiteX30" fmla="*/ 1212157 w 6333568"/>
              <a:gd name="connsiteY30" fmla="*/ 4564317 h 6654377"/>
              <a:gd name="connsiteX31" fmla="*/ 1212157 w 6333568"/>
              <a:gd name="connsiteY31" fmla="*/ 4172425 h 665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333568" h="6654377">
                <a:moveTo>
                  <a:pt x="5179752" y="2881514"/>
                </a:moveTo>
                <a:lnTo>
                  <a:pt x="5503690" y="2881514"/>
                </a:lnTo>
                <a:lnTo>
                  <a:pt x="1730827" y="6654377"/>
                </a:lnTo>
                <a:lnTo>
                  <a:pt x="1730827" y="6330439"/>
                </a:lnTo>
                <a:close/>
                <a:moveTo>
                  <a:pt x="5310383" y="1805749"/>
                </a:moveTo>
                <a:lnTo>
                  <a:pt x="5634321" y="1805749"/>
                </a:lnTo>
                <a:lnTo>
                  <a:pt x="1861459" y="5578611"/>
                </a:lnTo>
                <a:lnTo>
                  <a:pt x="1861459" y="5254673"/>
                </a:lnTo>
                <a:close/>
                <a:moveTo>
                  <a:pt x="6009630" y="1567545"/>
                </a:moveTo>
                <a:lnTo>
                  <a:pt x="6333568" y="1567545"/>
                </a:lnTo>
                <a:lnTo>
                  <a:pt x="2560706" y="5340407"/>
                </a:lnTo>
                <a:lnTo>
                  <a:pt x="2560706" y="5016469"/>
                </a:lnTo>
                <a:close/>
                <a:moveTo>
                  <a:pt x="3448925" y="1467652"/>
                </a:moveTo>
                <a:lnTo>
                  <a:pt x="3772863" y="1467652"/>
                </a:lnTo>
                <a:lnTo>
                  <a:pt x="0" y="5240515"/>
                </a:lnTo>
                <a:lnTo>
                  <a:pt x="0" y="4916577"/>
                </a:lnTo>
                <a:close/>
                <a:moveTo>
                  <a:pt x="5565972" y="952823"/>
                </a:moveTo>
                <a:lnTo>
                  <a:pt x="5995470" y="952823"/>
                </a:lnTo>
                <a:lnTo>
                  <a:pt x="993163" y="5955130"/>
                </a:lnTo>
                <a:lnTo>
                  <a:pt x="993163" y="5525632"/>
                </a:lnTo>
                <a:close/>
                <a:moveTo>
                  <a:pt x="5073380" y="875983"/>
                </a:moveTo>
                <a:lnTo>
                  <a:pt x="5465272" y="875983"/>
                </a:lnTo>
                <a:lnTo>
                  <a:pt x="900956" y="5440299"/>
                </a:lnTo>
                <a:lnTo>
                  <a:pt x="900956" y="5048407"/>
                </a:lnTo>
                <a:close/>
                <a:moveTo>
                  <a:pt x="4038678" y="395726"/>
                </a:moveTo>
                <a:lnTo>
                  <a:pt x="4362616" y="395726"/>
                </a:lnTo>
                <a:lnTo>
                  <a:pt x="589753" y="4168589"/>
                </a:lnTo>
                <a:lnTo>
                  <a:pt x="589753" y="3844651"/>
                </a:lnTo>
                <a:close/>
                <a:moveTo>
                  <a:pt x="5384582" y="0"/>
                </a:moveTo>
                <a:lnTo>
                  <a:pt x="5776474" y="0"/>
                </a:lnTo>
                <a:lnTo>
                  <a:pt x="1212157" y="4564317"/>
                </a:lnTo>
                <a:lnTo>
                  <a:pt x="1212157" y="417242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36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55018" cy="6858000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771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5417244" y="0"/>
            <a:ext cx="5186723" cy="6858000"/>
          </a:xfrm>
          <a:custGeom>
            <a:avLst/>
            <a:gdLst>
              <a:gd name="connsiteX0" fmla="*/ 794452 w 5186723"/>
              <a:gd name="connsiteY0" fmla="*/ 4518212 h 6858000"/>
              <a:gd name="connsiteX1" fmla="*/ 2597203 w 5186723"/>
              <a:gd name="connsiteY1" fmla="*/ 4518212 h 6858000"/>
              <a:gd name="connsiteX2" fmla="*/ 1802751 w 5186723"/>
              <a:gd name="connsiteY2" fmla="*/ 6858000 h 6858000"/>
              <a:gd name="connsiteX3" fmla="*/ 0 w 5186723"/>
              <a:gd name="connsiteY3" fmla="*/ 6858000 h 6858000"/>
              <a:gd name="connsiteX4" fmla="*/ 3384814 w 5186723"/>
              <a:gd name="connsiteY4" fmla="*/ 2408945 h 6858000"/>
              <a:gd name="connsiteX5" fmla="*/ 5186723 w 5186723"/>
              <a:gd name="connsiteY5" fmla="*/ 2408945 h 6858000"/>
              <a:gd name="connsiteX6" fmla="*/ 3684498 w 5186723"/>
              <a:gd name="connsiteY6" fmla="*/ 6858000 h 6858000"/>
              <a:gd name="connsiteX7" fmla="*/ 1882589 w 5186723"/>
              <a:gd name="connsiteY7" fmla="*/ 6858000 h 6858000"/>
              <a:gd name="connsiteX8" fmla="*/ 2316733 w 5186723"/>
              <a:gd name="connsiteY8" fmla="*/ 0 h 6858000"/>
              <a:gd name="connsiteX9" fmla="*/ 4118642 w 5186723"/>
              <a:gd name="connsiteY9" fmla="*/ 0 h 6858000"/>
              <a:gd name="connsiteX10" fmla="*/ 2616417 w 5186723"/>
              <a:gd name="connsiteY10" fmla="*/ 4449055 h 6858000"/>
              <a:gd name="connsiteX11" fmla="*/ 814508 w 5186723"/>
              <a:gd name="connsiteY11" fmla="*/ 44490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86723" h="6858000">
                <a:moveTo>
                  <a:pt x="794452" y="4518212"/>
                </a:moveTo>
                <a:lnTo>
                  <a:pt x="2597203" y="4518212"/>
                </a:lnTo>
                <a:lnTo>
                  <a:pt x="1802751" y="6858000"/>
                </a:lnTo>
                <a:lnTo>
                  <a:pt x="0" y="6858000"/>
                </a:lnTo>
                <a:close/>
                <a:moveTo>
                  <a:pt x="3384814" y="2408945"/>
                </a:moveTo>
                <a:lnTo>
                  <a:pt x="5186723" y="2408945"/>
                </a:lnTo>
                <a:lnTo>
                  <a:pt x="3684498" y="6858000"/>
                </a:lnTo>
                <a:lnTo>
                  <a:pt x="1882589" y="6858000"/>
                </a:lnTo>
                <a:close/>
                <a:moveTo>
                  <a:pt x="2316733" y="0"/>
                </a:moveTo>
                <a:lnTo>
                  <a:pt x="4118642" y="0"/>
                </a:lnTo>
                <a:lnTo>
                  <a:pt x="2616417" y="4449055"/>
                </a:lnTo>
                <a:lnTo>
                  <a:pt x="814508" y="444905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733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 userDrawn="1"/>
        </p:nvSpPr>
        <p:spPr>
          <a:xfrm>
            <a:off x="3903489" y="610878"/>
            <a:ext cx="4863994" cy="6039652"/>
          </a:xfrm>
          <a:prstGeom prst="parallelogram">
            <a:avLst>
              <a:gd name="adj" fmla="val 8539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/>
          <p:cNvSpPr/>
          <p:nvPr userDrawn="1"/>
        </p:nvSpPr>
        <p:spPr>
          <a:xfrm>
            <a:off x="8583066" y="-3813205"/>
            <a:ext cx="4863994" cy="6039652"/>
          </a:xfrm>
          <a:prstGeom prst="parallelogram">
            <a:avLst>
              <a:gd name="adj" fmla="val 853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 userDrawn="1"/>
        </p:nvSpPr>
        <p:spPr>
          <a:xfrm>
            <a:off x="7130783" y="-411098"/>
            <a:ext cx="4863994" cy="6039652"/>
          </a:xfrm>
          <a:prstGeom prst="parallelogram">
            <a:avLst>
              <a:gd name="adj" fmla="val 8539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7" hasCustomPrompt="1"/>
          </p:nvPr>
        </p:nvSpPr>
        <p:spPr>
          <a:xfrm>
            <a:off x="4296910" y="353465"/>
            <a:ext cx="6646685" cy="6604427"/>
          </a:xfrm>
          <a:custGeom>
            <a:avLst/>
            <a:gdLst>
              <a:gd name="connsiteX0" fmla="*/ 4571593 w 6646685"/>
              <a:gd name="connsiteY0" fmla="*/ 1944062 h 6604427"/>
              <a:gd name="connsiteX1" fmla="*/ 4919313 w 6646685"/>
              <a:gd name="connsiteY1" fmla="*/ 1944062 h 6604427"/>
              <a:gd name="connsiteX2" fmla="*/ 1678590 w 6646685"/>
              <a:gd name="connsiteY2" fmla="*/ 6604427 h 6604427"/>
              <a:gd name="connsiteX3" fmla="*/ 1330870 w 6646685"/>
              <a:gd name="connsiteY3" fmla="*/ 6604427 h 6604427"/>
              <a:gd name="connsiteX4" fmla="*/ 4760626 w 6646685"/>
              <a:gd name="connsiteY4" fmla="*/ 1021978 h 6604427"/>
              <a:gd name="connsiteX5" fmla="*/ 5108346 w 6646685"/>
              <a:gd name="connsiteY5" fmla="*/ 1021978 h 6604427"/>
              <a:gd name="connsiteX6" fmla="*/ 1867623 w 6646685"/>
              <a:gd name="connsiteY6" fmla="*/ 5682342 h 6604427"/>
              <a:gd name="connsiteX7" fmla="*/ 1519903 w 6646685"/>
              <a:gd name="connsiteY7" fmla="*/ 5682342 h 6604427"/>
              <a:gd name="connsiteX8" fmla="*/ 4007591 w 6646685"/>
              <a:gd name="connsiteY8" fmla="*/ 783771 h 6604427"/>
              <a:gd name="connsiteX9" fmla="*/ 4355311 w 6646685"/>
              <a:gd name="connsiteY9" fmla="*/ 783771 h 6604427"/>
              <a:gd name="connsiteX10" fmla="*/ 1114588 w 6646685"/>
              <a:gd name="connsiteY10" fmla="*/ 5444136 h 6604427"/>
              <a:gd name="connsiteX11" fmla="*/ 766868 w 6646685"/>
              <a:gd name="connsiteY11" fmla="*/ 5444136 h 6604427"/>
              <a:gd name="connsiteX12" fmla="*/ 3240723 w 6646685"/>
              <a:gd name="connsiteY12" fmla="*/ 560934 h 6604427"/>
              <a:gd name="connsiteX13" fmla="*/ 3588443 w 6646685"/>
              <a:gd name="connsiteY13" fmla="*/ 560934 h 6604427"/>
              <a:gd name="connsiteX14" fmla="*/ 347720 w 6646685"/>
              <a:gd name="connsiteY14" fmla="*/ 5221299 h 6604427"/>
              <a:gd name="connsiteX15" fmla="*/ 0 w 6646685"/>
              <a:gd name="connsiteY15" fmla="*/ 5221299 h 6604427"/>
              <a:gd name="connsiteX16" fmla="*/ 6298965 w 6646685"/>
              <a:gd name="connsiteY16" fmla="*/ 99893 h 6604427"/>
              <a:gd name="connsiteX17" fmla="*/ 6646685 w 6646685"/>
              <a:gd name="connsiteY17" fmla="*/ 99893 h 6604427"/>
              <a:gd name="connsiteX18" fmla="*/ 3405962 w 6646685"/>
              <a:gd name="connsiteY18" fmla="*/ 4760257 h 6604427"/>
              <a:gd name="connsiteX19" fmla="*/ 3058242 w 6646685"/>
              <a:gd name="connsiteY19" fmla="*/ 4760257 h 6604427"/>
              <a:gd name="connsiteX20" fmla="*/ 5006515 w 6646685"/>
              <a:gd name="connsiteY20" fmla="*/ 0 h 6604427"/>
              <a:gd name="connsiteX21" fmla="*/ 5354235 w 6646685"/>
              <a:gd name="connsiteY21" fmla="*/ 0 h 6604427"/>
              <a:gd name="connsiteX22" fmla="*/ 2113512 w 6646685"/>
              <a:gd name="connsiteY22" fmla="*/ 4660365 h 6604427"/>
              <a:gd name="connsiteX23" fmla="*/ 1765792 w 6646685"/>
              <a:gd name="connsiteY23" fmla="*/ 4660365 h 6604427"/>
              <a:gd name="connsiteX24" fmla="*/ 4099799 w 6646685"/>
              <a:gd name="connsiteY24" fmla="*/ 0 h 6604427"/>
              <a:gd name="connsiteX25" fmla="*/ 4447519 w 6646685"/>
              <a:gd name="connsiteY25" fmla="*/ 0 h 6604427"/>
              <a:gd name="connsiteX26" fmla="*/ 1206796 w 6646685"/>
              <a:gd name="connsiteY26" fmla="*/ 4660365 h 6604427"/>
              <a:gd name="connsiteX27" fmla="*/ 859076 w 6646685"/>
              <a:gd name="connsiteY27" fmla="*/ 4660365 h 660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646685" h="6604427">
                <a:moveTo>
                  <a:pt x="4571593" y="1944062"/>
                </a:moveTo>
                <a:lnTo>
                  <a:pt x="4919313" y="1944062"/>
                </a:lnTo>
                <a:lnTo>
                  <a:pt x="1678590" y="6604427"/>
                </a:lnTo>
                <a:lnTo>
                  <a:pt x="1330870" y="6604427"/>
                </a:lnTo>
                <a:close/>
                <a:moveTo>
                  <a:pt x="4760626" y="1021978"/>
                </a:moveTo>
                <a:lnTo>
                  <a:pt x="5108346" y="1021978"/>
                </a:lnTo>
                <a:lnTo>
                  <a:pt x="1867623" y="5682342"/>
                </a:lnTo>
                <a:lnTo>
                  <a:pt x="1519903" y="5682342"/>
                </a:lnTo>
                <a:close/>
                <a:moveTo>
                  <a:pt x="4007591" y="783771"/>
                </a:moveTo>
                <a:lnTo>
                  <a:pt x="4355311" y="783771"/>
                </a:lnTo>
                <a:lnTo>
                  <a:pt x="1114588" y="5444136"/>
                </a:lnTo>
                <a:lnTo>
                  <a:pt x="766868" y="5444136"/>
                </a:lnTo>
                <a:close/>
                <a:moveTo>
                  <a:pt x="3240723" y="560934"/>
                </a:moveTo>
                <a:lnTo>
                  <a:pt x="3588443" y="560934"/>
                </a:lnTo>
                <a:lnTo>
                  <a:pt x="347720" y="5221299"/>
                </a:lnTo>
                <a:lnTo>
                  <a:pt x="0" y="5221299"/>
                </a:lnTo>
                <a:close/>
                <a:moveTo>
                  <a:pt x="6298965" y="99893"/>
                </a:moveTo>
                <a:lnTo>
                  <a:pt x="6646685" y="99893"/>
                </a:lnTo>
                <a:lnTo>
                  <a:pt x="3405962" y="4760257"/>
                </a:lnTo>
                <a:lnTo>
                  <a:pt x="3058242" y="4760257"/>
                </a:lnTo>
                <a:close/>
                <a:moveTo>
                  <a:pt x="5006515" y="0"/>
                </a:moveTo>
                <a:lnTo>
                  <a:pt x="5354235" y="0"/>
                </a:lnTo>
                <a:lnTo>
                  <a:pt x="2113512" y="4660365"/>
                </a:lnTo>
                <a:lnTo>
                  <a:pt x="1765792" y="4660365"/>
                </a:lnTo>
                <a:close/>
                <a:moveTo>
                  <a:pt x="4099799" y="0"/>
                </a:moveTo>
                <a:lnTo>
                  <a:pt x="4447519" y="0"/>
                </a:lnTo>
                <a:lnTo>
                  <a:pt x="1206796" y="4660365"/>
                </a:lnTo>
                <a:lnTo>
                  <a:pt x="859076" y="4660365"/>
                </a:lnTo>
                <a:close/>
              </a:path>
            </a:pathLst>
          </a:cu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678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1473962" y="0"/>
            <a:ext cx="545120" cy="720969"/>
          </a:xfrm>
          <a:prstGeom prst="rect">
            <a:avLst/>
          </a:prstGeom>
          <a:solidFill>
            <a:srgbClr val="584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3962" y="166566"/>
            <a:ext cx="545120" cy="431311"/>
          </a:xfrm>
          <a:prstGeom prst="rect">
            <a:avLst/>
          </a:prstGeom>
        </p:spPr>
        <p:txBody>
          <a:bodyPr/>
          <a:lstStyle>
            <a:lvl1pPr algn="ctr">
              <a:defRPr sz="2200" b="1">
                <a:solidFill>
                  <a:schemeClr val="bg1"/>
                </a:solidFill>
              </a:defRPr>
            </a:lvl1pPr>
          </a:lstStyle>
          <a:p>
            <a:fld id="{21E809A8-9EA4-4E47-B0B4-7E825B717ED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319842"/>
            <a:ext cx="12192000" cy="53815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738" y="6492640"/>
            <a:ext cx="3538332" cy="19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2578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3974">
          <p15:clr>
            <a:srgbClr val="FBAE40"/>
          </p15:clr>
        </p15:guide>
        <p15:guide id="4" orient="horz" pos="709">
          <p15:clr>
            <a:srgbClr val="FBAE40"/>
          </p15:clr>
        </p15:guide>
        <p15:guide id="5" pos="461">
          <p15:clr>
            <a:srgbClr val="FBAE40"/>
          </p15:clr>
        </p15:guide>
        <p15:guide id="6" pos="721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12192000" cy="3096666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34855" y="1682369"/>
            <a:ext cx="1922289" cy="1967547"/>
          </a:xfrm>
          <a:prstGeom prst="ellipse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57170" y="2443089"/>
            <a:ext cx="1605963" cy="2866578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131859" y="2458456"/>
            <a:ext cx="1736591" cy="304331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385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4401" y="1831358"/>
            <a:ext cx="2796988" cy="4008508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72861" y="1831358"/>
            <a:ext cx="2796988" cy="211055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631320" y="1831358"/>
            <a:ext cx="4646279" cy="2110551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631320" y="3990571"/>
            <a:ext cx="4646279" cy="1849295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3772861" y="3990570"/>
            <a:ext cx="2796988" cy="1849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70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618911"/>
            <a:ext cx="10363200" cy="817561"/>
          </a:xfrm>
        </p:spPr>
        <p:txBody>
          <a:bodyPr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29517"/>
            <a:ext cx="10363200" cy="19854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Edit Master text style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15368" y="1992722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043953" y="1992722"/>
            <a:ext cx="2028585" cy="20183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4072538" y="1992722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6101123" y="1992722"/>
            <a:ext cx="2028585" cy="2018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8129708" y="1992722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10158293" y="1992722"/>
            <a:ext cx="2028585" cy="20183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 userDrawn="1"/>
        </p:nvSpPr>
        <p:spPr>
          <a:xfrm>
            <a:off x="15368" y="4011066"/>
            <a:ext cx="2028585" cy="2018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2043953" y="4011066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4072537" y="4011066"/>
            <a:ext cx="2028585" cy="2018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6101122" y="4011066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8129706" y="4011066"/>
            <a:ext cx="2028585" cy="2018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10158291" y="4011066"/>
            <a:ext cx="2028585" cy="2018344"/>
          </a:xfrm>
          <a:pattFill prst="pct5">
            <a:fgClr>
              <a:schemeClr val="tx1">
                <a:lumMod val="50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latin typeface="+mj-lt"/>
              </a:defRPr>
            </a:lvl1pPr>
          </a:lstStyle>
          <a:p>
            <a:r>
              <a:rPr lang="en-US" dirty="0" smtClean="0"/>
              <a:t>Insert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623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theme" Target="../theme/theme1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914400" y="58817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>
          <a:xfrm>
            <a:off x="914400" y="1527415"/>
            <a:ext cx="10363200" cy="42431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48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60" r:id="rId2"/>
    <p:sldLayoutId id="2147483753" r:id="rId3"/>
    <p:sldLayoutId id="2147483749" r:id="rId4"/>
    <p:sldLayoutId id="2147483761" r:id="rId5"/>
    <p:sldLayoutId id="2147483750" r:id="rId6"/>
    <p:sldLayoutId id="2147483734" r:id="rId7"/>
    <p:sldLayoutId id="2147483718" r:id="rId8"/>
    <p:sldLayoutId id="2147483726" r:id="rId9"/>
    <p:sldLayoutId id="2147483728" r:id="rId10"/>
    <p:sldLayoutId id="2147483729" r:id="rId11"/>
    <p:sldLayoutId id="2147483730" r:id="rId12"/>
    <p:sldLayoutId id="2147483754" r:id="rId13"/>
    <p:sldLayoutId id="2147483731" r:id="rId14"/>
    <p:sldLayoutId id="2147483720" r:id="rId15"/>
    <p:sldLayoutId id="2147483721" r:id="rId16"/>
    <p:sldLayoutId id="2147483722" r:id="rId17"/>
    <p:sldLayoutId id="2147483723" r:id="rId18"/>
    <p:sldLayoutId id="2147483716" r:id="rId19"/>
    <p:sldLayoutId id="2147483742" r:id="rId20"/>
    <p:sldLayoutId id="2147483708" r:id="rId21"/>
    <p:sldLayoutId id="2147483704" r:id="rId22"/>
    <p:sldLayoutId id="2147483705" r:id="rId23"/>
    <p:sldLayoutId id="2147483703" r:id="rId24"/>
    <p:sldLayoutId id="2147483701" r:id="rId25"/>
    <p:sldLayoutId id="2147483698" r:id="rId26"/>
    <p:sldLayoutId id="2147483695" r:id="rId27"/>
    <p:sldLayoutId id="2147483715" r:id="rId28"/>
    <p:sldLayoutId id="2147483710" r:id="rId29"/>
    <p:sldLayoutId id="2147483711" r:id="rId30"/>
    <p:sldLayoutId id="2147483714" r:id="rId31"/>
    <p:sldLayoutId id="2147483712" r:id="rId32"/>
    <p:sldLayoutId id="2147483762" r:id="rId33"/>
    <p:sldLayoutId id="2147483732" r:id="rId34"/>
    <p:sldLayoutId id="2147483733" r:id="rId35"/>
    <p:sldLayoutId id="2147483699" r:id="rId36"/>
    <p:sldLayoutId id="2147483702" r:id="rId37"/>
    <p:sldLayoutId id="2147483713" r:id="rId38"/>
    <p:sldLayoutId id="2147483738" r:id="rId39"/>
    <p:sldLayoutId id="2147483735" r:id="rId40"/>
    <p:sldLayoutId id="2147483736" r:id="rId41"/>
    <p:sldLayoutId id="2147483737" r:id="rId42"/>
    <p:sldLayoutId id="2147483739" r:id="rId43"/>
    <p:sldLayoutId id="2147483740" r:id="rId44"/>
    <p:sldLayoutId id="2147483741" r:id="rId45"/>
    <p:sldLayoutId id="2147483709" r:id="rId46"/>
    <p:sldLayoutId id="2147483700" r:id="rId47"/>
    <p:sldLayoutId id="2147483691" r:id="rId48"/>
    <p:sldLayoutId id="2147483692" r:id="rId49"/>
    <p:sldLayoutId id="2147483693" r:id="rId50"/>
    <p:sldLayoutId id="2147483707" r:id="rId51"/>
    <p:sldLayoutId id="2147483706" r:id="rId52"/>
    <p:sldLayoutId id="2147483696" r:id="rId53"/>
    <p:sldLayoutId id="2147483697" r:id="rId54"/>
    <p:sldLayoutId id="2147483755" r:id="rId5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45.xml"/><Relationship Id="rId2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33.xml"/><Relationship Id="rId2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Relationship Id="rId2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eg"/><Relationship Id="rId3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1.jpeg"/><Relationship Id="rId3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3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2D3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28284" y="21616571"/>
            <a:ext cx="6946365" cy="34875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 smtClean="0"/>
              <a:t>World One Powerful Presentation Template</a:t>
            </a:r>
            <a:endParaRPr lang="en-US" sz="1400" dirty="0"/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2525743" y="2532059"/>
            <a:ext cx="7348906" cy="2154436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CA" sz="6600" b="1" dirty="0">
                <a:solidFill>
                  <a:srgbClr val="F3644D"/>
                </a:solidFill>
                <a:latin typeface="Roboto Condensed bold" panose="02000000000000000000" pitchFamily="2" charset="0"/>
                <a:ea typeface="Roboto Condensed bold" panose="02000000000000000000" pitchFamily="2" charset="0"/>
                <a:cs typeface="Roboto Condensed bold" panose="02000000000000000000" pitchFamily="2" charset="0"/>
              </a:rPr>
              <a:t>Creating &amp; Selling </a:t>
            </a:r>
            <a:r>
              <a:rPr lang="en-CA" sz="6600" b="1" dirty="0">
                <a:solidFill>
                  <a:srgbClr val="FFFFFF"/>
                </a:solidFill>
                <a:latin typeface="Roboto Condensed bold" panose="02000000000000000000" pitchFamily="2" charset="0"/>
                <a:ea typeface="Roboto Condensed bold" panose="02000000000000000000" pitchFamily="2" charset="0"/>
                <a:cs typeface="Roboto Condensed bold" panose="02000000000000000000" pitchFamily="2" charset="0"/>
              </a:rPr>
              <a:t>Products That Work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3467100"/>
            <a:ext cx="2074689" cy="0"/>
          </a:xfrm>
          <a:prstGeom prst="line">
            <a:avLst/>
          </a:prstGeom>
          <a:ln w="25400" cmpd="sng">
            <a:solidFill>
              <a:srgbClr val="FFFFFF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117311" y="3467100"/>
            <a:ext cx="2074689" cy="0"/>
          </a:xfrm>
          <a:prstGeom prst="line">
            <a:avLst/>
          </a:prstGeom>
          <a:ln w="25400" cmpd="sng">
            <a:solidFill>
              <a:srgbClr val="F3644D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/>
        </p:nvSpPr>
        <p:spPr>
          <a:xfrm>
            <a:off x="0" y="6143215"/>
            <a:ext cx="12192000" cy="43088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WWW.</a:t>
            </a:r>
            <a:r>
              <a:rPr lang="en-US" sz="2000" b="1" dirty="0" smtClean="0">
                <a:solidFill>
                  <a:srgbClr val="F3644D">
                    <a:alpha val="70000"/>
                  </a:srgb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BRIAN</a:t>
            </a:r>
            <a:r>
              <a:rPr lang="en-US" sz="2000" b="1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CANNONE</a:t>
            </a:r>
            <a:r>
              <a:rPr lang="en-US" sz="20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.COM</a:t>
            </a:r>
            <a:endParaRPr lang="en-US" sz="2000" dirty="0">
              <a:solidFill>
                <a:schemeClr val="tx1">
                  <a:alpha val="70000"/>
                </a:schemeClr>
              </a:solidFill>
              <a:latin typeface="+mj-lt"/>
              <a:ea typeface="Roboto Condensed bold" panose="02000000000000000000" pitchFamily="2" charset="0"/>
              <a:cs typeface="Roboto Condensed 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1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1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2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2" grpId="0"/>
          <p:bldP spid="2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24446"/>
            <a:ext cx="12192000" cy="817561"/>
          </a:xfrm>
        </p:spPr>
        <p:txBody>
          <a:bodyPr/>
          <a:lstStyle/>
          <a:p>
            <a:r>
              <a:rPr lang="en-CA" b="1" dirty="0"/>
              <a:t>Ghostwriters </a:t>
            </a:r>
            <a:r>
              <a:rPr lang="en-CA" b="1" dirty="0" smtClean="0"/>
              <a:t>&amp; Co-Authors </a:t>
            </a:r>
            <a:endParaRPr lang="en-CA" b="1" dirty="0"/>
          </a:p>
        </p:txBody>
      </p:sp>
      <p:sp>
        <p:nvSpPr>
          <p:cNvPr id="5" name="Rectangle 4"/>
          <p:cNvSpPr/>
          <p:nvPr/>
        </p:nvSpPr>
        <p:spPr>
          <a:xfrm>
            <a:off x="0" y="1004162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/>
              <a:t>There are many options to help your write your book</a:t>
            </a:r>
          </a:p>
        </p:txBody>
      </p:sp>
      <p:pic>
        <p:nvPicPr>
          <p:cNvPr id="6" name="Content Placeholder 3" descr="ghostwriter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791" y="1821723"/>
            <a:ext cx="4219550" cy="391897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188776" y="1821723"/>
            <a:ext cx="6427491" cy="3918973"/>
            <a:chOff x="5425842" y="1465827"/>
            <a:chExt cx="7408190" cy="426668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5842" y="1465827"/>
              <a:ext cx="7408190" cy="142977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5842" y="2814070"/>
              <a:ext cx="7408190" cy="2918441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1277600" y="1603672"/>
              <a:ext cx="1253067" cy="357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18526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963290">
            <a:off x="1708334" y="1328835"/>
            <a:ext cx="2939955" cy="334990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839" y="5300092"/>
            <a:ext cx="5920719" cy="817561"/>
          </a:xfrm>
        </p:spPr>
        <p:txBody>
          <a:bodyPr>
            <a:normAutofit fontScale="90000"/>
          </a:bodyPr>
          <a:lstStyle/>
          <a:p>
            <a:r>
              <a:rPr lang="en-CA" b="1" dirty="0" smtClean="0"/>
              <a:t>Books </a:t>
            </a:r>
            <a:r>
              <a:rPr lang="en-CA" b="1" dirty="0"/>
              <a:t>H</a:t>
            </a:r>
            <a:r>
              <a:rPr lang="en-CA" b="1" dirty="0" smtClean="0"/>
              <a:t>elp Brand You!</a:t>
            </a:r>
            <a:endParaRPr lang="en-CA" b="1" dirty="0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40838">
            <a:off x="4570196" y="1146814"/>
            <a:ext cx="3291292" cy="3750230"/>
          </a:xfrm>
        </p:spPr>
      </p:pic>
      <p:pic>
        <p:nvPicPr>
          <p:cNvPr id="17" name="Picture Placeholder 1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85"/>
          <a:stretch/>
        </p:blipFill>
        <p:spPr>
          <a:xfrm rot="798060">
            <a:off x="7733842" y="1124069"/>
            <a:ext cx="2939955" cy="4718680"/>
          </a:xfrm>
        </p:spPr>
      </p:pic>
    </p:spTree>
    <p:extLst>
      <p:ext uri="{BB962C8B-B14F-4D97-AF65-F5344CB8AC3E}">
        <p14:creationId xmlns:p14="http://schemas.microsoft.com/office/powerpoint/2010/main" val="306137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29300" y="0"/>
            <a:ext cx="63627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7028475" y="2644170"/>
            <a:ext cx="44015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4800" b="1" dirty="0" smtClean="0"/>
              <a:t>Who Reads </a:t>
            </a:r>
            <a:r>
              <a:rPr lang="en-CA" sz="4800" b="1" dirty="0"/>
              <a:t>T</a:t>
            </a:r>
            <a:r>
              <a:rPr lang="en-CA" sz="4800" b="1" dirty="0" smtClean="0"/>
              <a:t>hese Books?</a:t>
            </a:r>
            <a:endParaRPr lang="en-CA" sz="4800" b="1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224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pPr algn="ctr"/>
            <a:r>
              <a:rPr lang="en-CA" b="1" dirty="0" smtClean="0"/>
              <a:t>Category </a:t>
            </a:r>
            <a:r>
              <a:rPr lang="en-CA" b="1" dirty="0"/>
              <a:t>I</a:t>
            </a:r>
            <a:r>
              <a:rPr lang="en-CA" b="1" dirty="0" smtClean="0"/>
              <a:t>s </a:t>
            </a:r>
            <a:r>
              <a:rPr lang="en-CA" b="1" dirty="0"/>
              <a:t>Y</a:t>
            </a:r>
            <a:r>
              <a:rPr lang="en-CA" b="1" dirty="0" smtClean="0"/>
              <a:t>our </a:t>
            </a:r>
            <a:r>
              <a:rPr lang="en-CA" b="1" dirty="0"/>
              <a:t>Market “Fitness” </a:t>
            </a: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97053" y="1825779"/>
            <a:ext cx="2804672" cy="3206442"/>
          </a:xfrm>
          <a:ln w="38100">
            <a:solidFill>
              <a:srgbClr val="F3644D"/>
            </a:solidFill>
          </a:ln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4976" y="1825779"/>
            <a:ext cx="2804672" cy="3206442"/>
          </a:xfrm>
          <a:ln w="38100">
            <a:solidFill>
              <a:srgbClr val="F3644D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917912" y="5175658"/>
            <a:ext cx="1622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800" b="1" dirty="0" smtClean="0">
                <a:solidFill>
                  <a:schemeClr val="bg2"/>
                </a:solidFill>
              </a:rPr>
              <a:t>Fitness</a:t>
            </a:r>
            <a:endParaRPr lang="en-CA" sz="2800" b="1" dirty="0">
              <a:solidFill>
                <a:schemeClr val="bg2"/>
              </a:solidFill>
            </a:endParaRPr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39130" y="1825779"/>
            <a:ext cx="2804672" cy="3206442"/>
          </a:xfrm>
          <a:ln w="38100">
            <a:solidFill>
              <a:srgbClr val="F3644D"/>
            </a:solidFill>
          </a:ln>
        </p:spPr>
      </p:pic>
      <p:sp>
        <p:nvSpPr>
          <p:cNvPr id="17" name="Rectangle 16"/>
          <p:cNvSpPr/>
          <p:nvPr/>
        </p:nvSpPr>
        <p:spPr>
          <a:xfrm>
            <a:off x="5109866" y="5175658"/>
            <a:ext cx="19472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CA" sz="2800" b="1" dirty="0">
                <a:solidFill>
                  <a:srgbClr val="2A2D34"/>
                </a:solidFill>
              </a:rPr>
              <a:t>Nutrition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98906" y="5175658"/>
            <a:ext cx="13837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CA" sz="2800" b="1" dirty="0">
                <a:solidFill>
                  <a:srgbClr val="2A2D34"/>
                </a:solidFill>
              </a:rPr>
              <a:t>Health </a:t>
            </a:r>
          </a:p>
        </p:txBody>
      </p:sp>
    </p:spTree>
    <p:extLst>
      <p:ext uri="{BB962C8B-B14F-4D97-AF65-F5344CB8AC3E}">
        <p14:creationId xmlns:p14="http://schemas.microsoft.com/office/powerpoint/2010/main" val="236632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4333"/>
            <a:ext cx="12191999" cy="328093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3027374"/>
            <a:ext cx="12202294" cy="817561"/>
          </a:xfrm>
          <a:solidFill>
            <a:srgbClr val="2A2D34"/>
          </a:solidFill>
        </p:spPr>
        <p:txBody>
          <a:bodyPr/>
          <a:lstStyle/>
          <a:p>
            <a:r>
              <a:rPr lang="en-CA" b="1" dirty="0"/>
              <a:t>Sub Category </a:t>
            </a:r>
            <a:r>
              <a:rPr lang="en-CA" b="1" dirty="0" smtClean="0"/>
              <a:t>Of </a:t>
            </a:r>
            <a:r>
              <a:rPr lang="en-CA" b="1" dirty="0"/>
              <a:t>Fitness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9692102" y="5059696"/>
            <a:ext cx="2116632" cy="828000"/>
            <a:chOff x="9678069" y="4746371"/>
            <a:chExt cx="2116632" cy="828000"/>
          </a:xfrm>
        </p:grpSpPr>
        <p:sp>
          <p:nvSpPr>
            <p:cNvPr id="14" name="Shape 1826"/>
            <p:cNvSpPr/>
            <p:nvPr/>
          </p:nvSpPr>
          <p:spPr>
            <a:xfrm>
              <a:off x="9750301" y="4746371"/>
              <a:ext cx="1980000" cy="828000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9678069" y="4787887"/>
              <a:ext cx="21166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 smtClean="0"/>
                <a:t>Running</a:t>
              </a:r>
              <a:r>
                <a:rPr lang="en-CA" sz="2000" b="1" dirty="0"/>
                <a:t>, Biking, Walking 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3617" y="3933292"/>
            <a:ext cx="1980000" cy="828000"/>
            <a:chOff x="177495" y="3237296"/>
            <a:chExt cx="1980000" cy="828000"/>
          </a:xfrm>
        </p:grpSpPr>
        <p:sp>
          <p:nvSpPr>
            <p:cNvPr id="5" name="Shape 1833"/>
            <p:cNvSpPr/>
            <p:nvPr/>
          </p:nvSpPr>
          <p:spPr>
            <a:xfrm>
              <a:off x="177495" y="3237296"/>
              <a:ext cx="1980000" cy="828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207747" y="3464403"/>
              <a:ext cx="19489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/>
                <a:t>Bodybuilding 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73617" y="5059696"/>
            <a:ext cx="1980001" cy="828000"/>
            <a:chOff x="-36796" y="4751086"/>
            <a:chExt cx="1980001" cy="828000"/>
          </a:xfrm>
        </p:grpSpPr>
        <p:sp>
          <p:nvSpPr>
            <p:cNvPr id="11" name="Shape 1823"/>
            <p:cNvSpPr/>
            <p:nvPr/>
          </p:nvSpPr>
          <p:spPr>
            <a:xfrm>
              <a:off x="-36796" y="4751086"/>
              <a:ext cx="1980000" cy="828000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" y="4982278"/>
              <a:ext cx="19432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/>
                <a:t>MMA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706287" y="3946454"/>
            <a:ext cx="1980000" cy="828000"/>
            <a:chOff x="9751075" y="3251868"/>
            <a:chExt cx="1980000" cy="828000"/>
          </a:xfrm>
        </p:grpSpPr>
        <p:sp>
          <p:nvSpPr>
            <p:cNvPr id="7" name="Shape 1835"/>
            <p:cNvSpPr/>
            <p:nvPr/>
          </p:nvSpPr>
          <p:spPr>
            <a:xfrm>
              <a:off x="9751075" y="3251868"/>
              <a:ext cx="1980000" cy="828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138712" y="3464403"/>
              <a:ext cx="12234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sz="2000" b="1" dirty="0" err="1"/>
                <a:t>Crossfit</a:t>
              </a:r>
              <a:r>
                <a:rPr lang="en-CA" sz="2000" b="1" dirty="0"/>
                <a:t>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318289" y="3946454"/>
            <a:ext cx="2003058" cy="828000"/>
            <a:chOff x="7296503" y="3250458"/>
            <a:chExt cx="2003058" cy="828000"/>
          </a:xfrm>
        </p:grpSpPr>
        <p:sp>
          <p:nvSpPr>
            <p:cNvPr id="9" name="Shape 1816"/>
            <p:cNvSpPr/>
            <p:nvPr/>
          </p:nvSpPr>
          <p:spPr>
            <a:xfrm>
              <a:off x="7319561" y="3250458"/>
              <a:ext cx="1980000" cy="828000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296503" y="3329035"/>
              <a:ext cx="19626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/>
                <a:t>Body Weight Workouts 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727836" y="5059696"/>
            <a:ext cx="1980000" cy="828000"/>
            <a:chOff x="2445683" y="4755803"/>
            <a:chExt cx="1980000" cy="828000"/>
          </a:xfrm>
        </p:grpSpPr>
        <p:sp>
          <p:nvSpPr>
            <p:cNvPr id="8" name="Shape 1836"/>
            <p:cNvSpPr/>
            <p:nvPr/>
          </p:nvSpPr>
          <p:spPr>
            <a:xfrm>
              <a:off x="2445683" y="4755803"/>
              <a:ext cx="1980000" cy="828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566097" y="4969748"/>
              <a:ext cx="172034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sz="2000" b="1" dirty="0"/>
                <a:t>Powerlifting 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82054" y="5059696"/>
            <a:ext cx="1980000" cy="828000"/>
            <a:chOff x="4880368" y="4751086"/>
            <a:chExt cx="1980000" cy="828000"/>
          </a:xfrm>
        </p:grpSpPr>
        <p:sp>
          <p:nvSpPr>
            <p:cNvPr id="12" name="Shape 1826"/>
            <p:cNvSpPr/>
            <p:nvPr/>
          </p:nvSpPr>
          <p:spPr>
            <a:xfrm>
              <a:off x="4880368" y="4751086"/>
              <a:ext cx="1980000" cy="828000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75255" y="4822470"/>
              <a:ext cx="17789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/>
                <a:t>Strength </a:t>
              </a:r>
              <a:r>
                <a:rPr lang="en-CA" sz="2000" b="1" dirty="0" smtClean="0"/>
                <a:t>&amp; </a:t>
              </a:r>
              <a:r>
                <a:rPr lang="en-CA" sz="2000" b="1" dirty="0"/>
                <a:t>Conditioning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36272" y="5059696"/>
            <a:ext cx="2181613" cy="828000"/>
            <a:chOff x="7187017" y="4751087"/>
            <a:chExt cx="2181613" cy="828000"/>
          </a:xfrm>
        </p:grpSpPr>
        <p:sp>
          <p:nvSpPr>
            <p:cNvPr id="13" name="Shape 1836"/>
            <p:cNvSpPr/>
            <p:nvPr/>
          </p:nvSpPr>
          <p:spPr>
            <a:xfrm>
              <a:off x="7315616" y="4751087"/>
              <a:ext cx="1980000" cy="828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187017" y="4828390"/>
              <a:ext cx="218161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/>
                <a:t>Specific Sports Conditioning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727836" y="3946454"/>
            <a:ext cx="1980000" cy="828000"/>
            <a:chOff x="2527679" y="2683298"/>
            <a:chExt cx="1980000" cy="828000"/>
          </a:xfrm>
        </p:grpSpPr>
        <p:sp>
          <p:nvSpPr>
            <p:cNvPr id="10" name="Shape 1819"/>
            <p:cNvSpPr/>
            <p:nvPr/>
          </p:nvSpPr>
          <p:spPr>
            <a:xfrm>
              <a:off x="2527679" y="2683298"/>
              <a:ext cx="1980000" cy="828000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754372" y="2749792"/>
              <a:ext cx="157616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 smtClean="0"/>
                <a:t>Nutrition &amp; Eating </a:t>
              </a:r>
              <a:endParaRPr lang="en-CA" sz="2000" b="1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976407" y="3946454"/>
            <a:ext cx="1980000" cy="828000"/>
            <a:chOff x="4878637" y="3251868"/>
            <a:chExt cx="1980000" cy="828000"/>
          </a:xfrm>
        </p:grpSpPr>
        <p:sp>
          <p:nvSpPr>
            <p:cNvPr id="6" name="Shape 1834"/>
            <p:cNvSpPr/>
            <p:nvPr/>
          </p:nvSpPr>
          <p:spPr>
            <a:xfrm>
              <a:off x="4878637" y="3251868"/>
              <a:ext cx="1980000" cy="828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>
                <a:latin typeface="Raleway"/>
                <a:cs typeface="Raleway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977997" y="3315856"/>
              <a:ext cx="17671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b="1" dirty="0"/>
                <a:t>Body Part Specific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557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Chart 42"/>
          <p:cNvGraphicFramePr/>
          <p:nvPr>
            <p:extLst>
              <p:ext uri="{D42A27DB-BD31-4B8C-83A1-F6EECF244321}">
                <p14:modId xmlns:p14="http://schemas.microsoft.com/office/powerpoint/2010/main" val="2297202171"/>
              </p:ext>
            </p:extLst>
          </p:nvPr>
        </p:nvGraphicFramePr>
        <p:xfrm>
          <a:off x="8094318" y="3948962"/>
          <a:ext cx="1810052" cy="179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4" name="Chart 43"/>
          <p:cNvGraphicFramePr/>
          <p:nvPr>
            <p:extLst>
              <p:ext uri="{D42A27DB-BD31-4B8C-83A1-F6EECF244321}">
                <p14:modId xmlns:p14="http://schemas.microsoft.com/office/powerpoint/2010/main" val="3844685869"/>
              </p:ext>
            </p:extLst>
          </p:nvPr>
        </p:nvGraphicFramePr>
        <p:xfrm>
          <a:off x="9948565" y="3910622"/>
          <a:ext cx="1810052" cy="179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69046"/>
            <a:ext cx="12192000" cy="817561"/>
          </a:xfrm>
        </p:spPr>
        <p:txBody>
          <a:bodyPr/>
          <a:lstStyle/>
          <a:p>
            <a:r>
              <a:rPr lang="en-CA" b="1" dirty="0" smtClean="0"/>
              <a:t>Demographics</a:t>
            </a:r>
            <a:endParaRPr lang="en-CA" b="1" dirty="0"/>
          </a:p>
        </p:txBody>
      </p:sp>
      <p:sp>
        <p:nvSpPr>
          <p:cNvPr id="2" name="Rectangle 1"/>
          <p:cNvSpPr/>
          <p:nvPr/>
        </p:nvSpPr>
        <p:spPr>
          <a:xfrm>
            <a:off x="0" y="924885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000" b="1" dirty="0">
                <a:solidFill>
                  <a:srgbClr val="8D8E92"/>
                </a:solidFill>
              </a:rPr>
              <a:t>Statistics = Target Marketing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71377" y="2012519"/>
            <a:ext cx="1762022" cy="3862676"/>
            <a:chOff x="1099738" y="2024215"/>
            <a:chExt cx="1762022" cy="3862676"/>
          </a:xfrm>
        </p:grpSpPr>
        <p:sp>
          <p:nvSpPr>
            <p:cNvPr id="5" name="Rectangle 4"/>
            <p:cNvSpPr/>
            <p:nvPr/>
          </p:nvSpPr>
          <p:spPr>
            <a:xfrm>
              <a:off x="1099738" y="4778895"/>
              <a:ext cx="176202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sz="5400" b="1" dirty="0" smtClean="0">
                  <a:solidFill>
                    <a:srgbClr val="292D34"/>
                  </a:solidFill>
                </a:rPr>
                <a:t>69</a:t>
              </a:r>
              <a:r>
                <a:rPr lang="en-CA" sz="5400" b="1" dirty="0">
                  <a:solidFill>
                    <a:srgbClr val="292D34"/>
                  </a:solidFill>
                </a:rPr>
                <a:t>% </a:t>
              </a: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1136487" y="2024215"/>
              <a:ext cx="1042422" cy="3249764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26000"/>
              </a:scheme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48579" y="5517559"/>
              <a:ext cx="8643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 smtClean="0">
                  <a:solidFill>
                    <a:schemeClr val="bg2"/>
                  </a:solidFill>
                </a:rPr>
                <a:t>Males </a:t>
              </a:r>
              <a:endParaRPr lang="en-CA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11252" y="982261"/>
            <a:ext cx="1762021" cy="3600272"/>
            <a:chOff x="2370953" y="712917"/>
            <a:chExt cx="1762021" cy="3600272"/>
          </a:xfrm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2565617" y="712917"/>
              <a:ext cx="853292" cy="3156245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accent6">
                <a:lumMod val="75000"/>
                <a:alpha val="26000"/>
              </a:schemeClr>
            </a:solidFill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370953" y="3263774"/>
              <a:ext cx="176202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sz="5400" b="1" dirty="0" smtClean="0">
                  <a:solidFill>
                    <a:srgbClr val="292D34"/>
                  </a:solidFill>
                </a:rPr>
                <a:t>82% </a:t>
              </a:r>
              <a:endParaRPr lang="en-CA" sz="5400" b="1" dirty="0">
                <a:solidFill>
                  <a:srgbClr val="292D34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457501" y="3943857"/>
              <a:ext cx="1069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 smtClean="0">
                  <a:solidFill>
                    <a:schemeClr val="bg2"/>
                  </a:solidFill>
                </a:rPr>
                <a:t>Females</a:t>
              </a:r>
              <a:endParaRPr lang="en-CA" dirty="0">
                <a:solidFill>
                  <a:schemeClr val="bg2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4879964" y="5750808"/>
            <a:ext cx="2222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>
                <a:solidFill>
                  <a:srgbClr val="F3644D"/>
                </a:solidFill>
              </a:rPr>
              <a:t>Education Level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39090" y="4926189"/>
            <a:ext cx="801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2400" b="1" dirty="0" smtClean="0">
                <a:solidFill>
                  <a:srgbClr val="344152"/>
                </a:solidFill>
              </a:rPr>
              <a:t>64%</a:t>
            </a:r>
            <a:endParaRPr lang="en-CA" sz="2400" b="1" dirty="0">
              <a:solidFill>
                <a:srgbClr val="344152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34458" y="5289502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dirty="0" smtClean="0">
                <a:solidFill>
                  <a:srgbClr val="344152"/>
                </a:solidFill>
              </a:rPr>
              <a:t>College</a:t>
            </a:r>
            <a:endParaRPr lang="en-CA" dirty="0">
              <a:solidFill>
                <a:srgbClr val="344152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224191" y="5750808"/>
            <a:ext cx="18662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>
                <a:solidFill>
                  <a:srgbClr val="F3644D"/>
                </a:solidFill>
              </a:rPr>
              <a:t>Ages Groups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253255" y="3189183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>
                <a:solidFill>
                  <a:srgbClr val="F3644D"/>
                </a:solidFill>
              </a:rPr>
              <a:t>Community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089468" y="2751394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>
                <a:solidFill>
                  <a:srgbClr val="344152"/>
                </a:solidFill>
              </a:rPr>
              <a:t>Rural</a:t>
            </a:r>
            <a:endParaRPr lang="en-CA" dirty="0">
              <a:solidFill>
                <a:srgbClr val="344152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23301" y="2751394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>
                <a:solidFill>
                  <a:srgbClr val="344152"/>
                </a:solidFill>
              </a:rPr>
              <a:t>Suburban</a:t>
            </a:r>
            <a:endParaRPr lang="en-CA" dirty="0">
              <a:solidFill>
                <a:srgbClr val="344152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752283" y="3237298"/>
            <a:ext cx="25506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>
                <a:solidFill>
                  <a:srgbClr val="F3644D"/>
                </a:solidFill>
              </a:rPr>
              <a:t>Household Income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459742" y="2750359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solidFill>
                  <a:srgbClr val="344152"/>
                </a:solidFill>
              </a:rPr>
              <a:t>30K </a:t>
            </a:r>
            <a:endParaRPr lang="en-CA" b="1" dirty="0">
              <a:solidFill>
                <a:srgbClr val="344152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519602" y="2735445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344152"/>
                </a:solidFill>
              </a:rPr>
              <a:t>30-49K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781197" y="2750359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344152"/>
                </a:solidFill>
              </a:rPr>
              <a:t>50-74K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99895" y="4899381"/>
            <a:ext cx="886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CA" sz="2400" b="1" dirty="0">
                <a:solidFill>
                  <a:srgbClr val="344152"/>
                </a:solidFill>
              </a:rPr>
              <a:t>88%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101955" y="5324426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dirty="0">
                <a:solidFill>
                  <a:srgbClr val="344152"/>
                </a:solidFill>
              </a:rPr>
              <a:t>High School </a:t>
            </a:r>
            <a:endParaRPr lang="en-CA" dirty="0"/>
          </a:p>
        </p:txBody>
      </p:sp>
      <p:sp>
        <p:nvSpPr>
          <p:cNvPr id="31" name="Rectangle 30"/>
          <p:cNvSpPr/>
          <p:nvPr/>
        </p:nvSpPr>
        <p:spPr>
          <a:xfrm>
            <a:off x="8612058" y="4848761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292D34"/>
                </a:solidFill>
              </a:rPr>
              <a:t>18-29</a:t>
            </a:r>
            <a:endParaRPr lang="en-CA" dirty="0"/>
          </a:p>
        </p:txBody>
      </p:sp>
      <p:sp>
        <p:nvSpPr>
          <p:cNvPr id="33" name="Rectangle 32"/>
          <p:cNvSpPr/>
          <p:nvPr/>
        </p:nvSpPr>
        <p:spPr>
          <a:xfrm>
            <a:off x="10466305" y="4817761"/>
            <a:ext cx="774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292D34"/>
                </a:solidFill>
              </a:rPr>
              <a:t>30-49</a:t>
            </a:r>
            <a:endParaRPr lang="en-CA" dirty="0"/>
          </a:p>
        </p:txBody>
      </p:sp>
      <p:sp>
        <p:nvSpPr>
          <p:cNvPr id="35" name="Rectangle 34"/>
          <p:cNvSpPr/>
          <p:nvPr/>
        </p:nvSpPr>
        <p:spPr>
          <a:xfrm>
            <a:off x="8629137" y="4482181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F3644D"/>
                </a:solidFill>
              </a:rPr>
              <a:t>73</a:t>
            </a:r>
            <a:r>
              <a:rPr lang="fr-FR" sz="2400" b="1" dirty="0" smtClean="0">
                <a:solidFill>
                  <a:srgbClr val="F3644D"/>
                </a:solidFill>
              </a:rPr>
              <a:t>% </a:t>
            </a:r>
            <a:endParaRPr lang="en-CA" sz="2400" b="1" dirty="0">
              <a:solidFill>
                <a:srgbClr val="F3644D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497022" y="4464524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F3644D"/>
                </a:solidFill>
              </a:rPr>
              <a:t>66</a:t>
            </a:r>
            <a:r>
              <a:rPr lang="fr-FR" sz="2400" b="1" dirty="0" smtClean="0">
                <a:solidFill>
                  <a:srgbClr val="F3644D"/>
                </a:solidFill>
              </a:rPr>
              <a:t>%</a:t>
            </a:r>
            <a:endParaRPr lang="en-CA" sz="2400" b="1" dirty="0">
              <a:solidFill>
                <a:srgbClr val="F3644D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764929" y="2321821"/>
            <a:ext cx="886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CA" sz="2400" b="1" dirty="0" smtClean="0">
                <a:solidFill>
                  <a:srgbClr val="344152"/>
                </a:solidFill>
              </a:rPr>
              <a:t>75% </a:t>
            </a:r>
            <a:endParaRPr lang="en-CA" sz="2400" b="1" dirty="0">
              <a:solidFill>
                <a:srgbClr val="344152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151280" y="1561320"/>
            <a:ext cx="886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CA" sz="2400" b="1" dirty="0" smtClean="0">
                <a:solidFill>
                  <a:srgbClr val="344152"/>
                </a:solidFill>
              </a:rPr>
              <a:t>76% </a:t>
            </a:r>
            <a:endParaRPr lang="en-CA" sz="2400" b="1" dirty="0">
              <a:solidFill>
                <a:srgbClr val="344152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8473902" y="2672008"/>
            <a:ext cx="3032681" cy="0"/>
          </a:xfrm>
          <a:prstGeom prst="line">
            <a:avLst/>
          </a:prstGeom>
          <a:ln w="19050" cmpd="sng">
            <a:solidFill>
              <a:schemeClr val="accent1">
                <a:lumMod val="7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6077" y="1828802"/>
            <a:ext cx="978515" cy="866897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205297" y="2765034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>
                <a:solidFill>
                  <a:srgbClr val="344152"/>
                </a:solidFill>
              </a:rPr>
              <a:t>Urban</a:t>
            </a:r>
            <a:endParaRPr lang="en-CA" dirty="0">
              <a:solidFill>
                <a:srgbClr val="344152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922098" y="1531491"/>
            <a:ext cx="886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CA" sz="2400" b="1" dirty="0" smtClean="0">
                <a:solidFill>
                  <a:srgbClr val="344152"/>
                </a:solidFill>
              </a:rPr>
              <a:t>77% </a:t>
            </a:r>
            <a:endParaRPr lang="en-CA" sz="2400" b="1" dirty="0">
              <a:solidFill>
                <a:srgbClr val="344152"/>
              </a:solidFill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4230" y="1669022"/>
            <a:ext cx="897412" cy="6617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6515" y="2030603"/>
            <a:ext cx="790926" cy="665096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8508872" y="1929617"/>
            <a:ext cx="573718" cy="730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0483" y="4143034"/>
            <a:ext cx="1028934" cy="71136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9705" y="4053627"/>
            <a:ext cx="716214" cy="857108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9696973" y="1705297"/>
            <a:ext cx="573718" cy="9524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2" name="Rectangle 51"/>
          <p:cNvSpPr/>
          <p:nvPr/>
        </p:nvSpPr>
        <p:spPr>
          <a:xfrm>
            <a:off x="10919516" y="1293183"/>
            <a:ext cx="573718" cy="1360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4" name="Rectangle 53"/>
          <p:cNvSpPr/>
          <p:nvPr/>
        </p:nvSpPr>
        <p:spPr>
          <a:xfrm>
            <a:off x="10815790" y="934420"/>
            <a:ext cx="886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CA" sz="2400" b="1" dirty="0" smtClean="0">
                <a:solidFill>
                  <a:srgbClr val="344152"/>
                </a:solidFill>
              </a:rPr>
              <a:t>78% </a:t>
            </a:r>
            <a:endParaRPr lang="en-CA" sz="2400" b="1" dirty="0">
              <a:solidFill>
                <a:srgbClr val="3441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35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3" grpId="0">
        <p:bldAsOne/>
      </p:bldGraphic>
      <p:bldGraphic spid="4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375"/>
            <a:ext cx="12192000" cy="817561"/>
          </a:xfrm>
        </p:spPr>
        <p:txBody>
          <a:bodyPr/>
          <a:lstStyle/>
          <a:p>
            <a:r>
              <a:rPr lang="en-CA" b="1" dirty="0" smtClean="0"/>
              <a:t>Visitor Profile Breakdown</a:t>
            </a:r>
            <a:endParaRPr lang="en-CA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30506" y="29180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72529"/>
              </p:ext>
            </p:extLst>
          </p:nvPr>
        </p:nvGraphicFramePr>
        <p:xfrm>
          <a:off x="508712" y="3764398"/>
          <a:ext cx="2554713" cy="167640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649910"/>
                <a:gridCol w="904803"/>
              </a:tblGrid>
              <a:tr h="333583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Under 18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2%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3583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18-24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24%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3583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30-34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3583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35-39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12%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3583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40+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ysClr val="windowText" lastClr="000000"/>
                          </a:solidFill>
                        </a:rPr>
                        <a:t>23%</a:t>
                      </a:r>
                      <a:endParaRPr lang="en-CA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82616"/>
              </p:ext>
            </p:extLst>
          </p:nvPr>
        </p:nvGraphicFramePr>
        <p:xfrm>
          <a:off x="4145410" y="1770808"/>
          <a:ext cx="2449751" cy="134112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790845"/>
                <a:gridCol w="658906"/>
              </a:tblGrid>
              <a:tr h="232193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$56,000+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39%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528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$40-55,000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24%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528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$30-39,000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14%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5528"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Under $30,000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CA" sz="1600" b="1" dirty="0" smtClean="0">
                          <a:solidFill>
                            <a:srgbClr val="2A2D34"/>
                          </a:solidFill>
                        </a:rPr>
                        <a:t>23%</a:t>
                      </a:r>
                      <a:endParaRPr lang="en-CA" sz="1600" b="1" dirty="0">
                        <a:solidFill>
                          <a:srgbClr val="2A2D3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400505" y="3508089"/>
            <a:ext cx="2326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3644D"/>
                </a:solidFill>
              </a:rPr>
              <a:t>GYM MEMBERSHIP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025193" y="1111540"/>
            <a:ext cx="5828509" cy="5213021"/>
            <a:chOff x="5900498" y="1111540"/>
            <a:chExt cx="5828509" cy="5213021"/>
          </a:xfrm>
        </p:grpSpPr>
        <p:pic>
          <p:nvPicPr>
            <p:cNvPr id="3" name="Content Placeholder 5" descr="Screen Shot 2015-09-05 at 11.58.20 AM.png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0498" y="1111540"/>
              <a:ext cx="5195045" cy="5213021"/>
            </a:xfrm>
            <a:prstGeom prst="triangle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9246560" y="1818963"/>
              <a:ext cx="83869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CA" sz="3200" b="1" dirty="0" smtClean="0">
                  <a:solidFill>
                    <a:srgbClr val="344152"/>
                  </a:solidFill>
                </a:rPr>
                <a:t>5</a:t>
              </a:r>
              <a:r>
                <a:rPr lang="en-CA" sz="2000" b="1" dirty="0" smtClean="0">
                  <a:solidFill>
                    <a:srgbClr val="344152"/>
                  </a:solidFill>
                </a:rPr>
                <a:t/>
              </a:r>
              <a:br>
                <a:rPr lang="en-CA" sz="2000" b="1" dirty="0" smtClean="0">
                  <a:solidFill>
                    <a:srgbClr val="344152"/>
                  </a:solidFill>
                </a:rPr>
              </a:br>
              <a:r>
                <a:rPr lang="en-CA" dirty="0" smtClean="0">
                  <a:solidFill>
                    <a:srgbClr val="344152"/>
                  </a:solidFill>
                </a:rPr>
                <a:t>million</a:t>
              </a:r>
              <a:endParaRPr lang="en-CA" dirty="0">
                <a:solidFill>
                  <a:srgbClr val="34415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905174" y="3287344"/>
              <a:ext cx="83869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CA" sz="3200" b="1" dirty="0" smtClean="0">
                  <a:solidFill>
                    <a:srgbClr val="344152"/>
                  </a:solidFill>
                </a:rPr>
                <a:t>15</a:t>
              </a:r>
              <a:r>
                <a:rPr lang="en-CA" sz="2000" b="1" dirty="0" smtClean="0">
                  <a:solidFill>
                    <a:srgbClr val="344152"/>
                  </a:solidFill>
                </a:rPr>
                <a:t/>
              </a:r>
              <a:br>
                <a:rPr lang="en-CA" sz="2000" b="1" dirty="0" smtClean="0">
                  <a:solidFill>
                    <a:srgbClr val="344152"/>
                  </a:solidFill>
                </a:rPr>
              </a:br>
              <a:r>
                <a:rPr lang="en-CA" dirty="0" smtClean="0">
                  <a:solidFill>
                    <a:srgbClr val="344152"/>
                  </a:solidFill>
                </a:rPr>
                <a:t>million</a:t>
              </a:r>
              <a:endParaRPr lang="en-CA" dirty="0">
                <a:solidFill>
                  <a:srgbClr val="34415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497581" y="4730870"/>
              <a:ext cx="123142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CA" sz="3200" b="1" dirty="0" smtClean="0">
                  <a:solidFill>
                    <a:srgbClr val="344152"/>
                  </a:solidFill>
                </a:rPr>
                <a:t>25-35</a:t>
              </a:r>
              <a:br>
                <a:rPr lang="en-CA" sz="3200" b="1" dirty="0" smtClean="0">
                  <a:solidFill>
                    <a:srgbClr val="344152"/>
                  </a:solidFill>
                </a:rPr>
              </a:br>
              <a:r>
                <a:rPr lang="en-CA" dirty="0" smtClean="0">
                  <a:solidFill>
                    <a:srgbClr val="344152"/>
                  </a:solidFill>
                </a:rPr>
                <a:t>million</a:t>
              </a:r>
              <a:endParaRPr lang="en-CA" dirty="0">
                <a:solidFill>
                  <a:srgbClr val="34415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7743234" flipH="1">
              <a:off x="7201124" y="1832539"/>
              <a:ext cx="1249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i="1" dirty="0" smtClean="0">
                  <a:solidFill>
                    <a:srgbClr val="F3644D"/>
                  </a:solidFill>
                </a:rPr>
                <a:t>Hard Core</a:t>
              </a:r>
              <a:endParaRPr lang="en-CA" i="1" dirty="0">
                <a:solidFill>
                  <a:srgbClr val="F3644D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7743234" flipH="1">
              <a:off x="6674256" y="3253908"/>
              <a:ext cx="966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i="1" dirty="0" smtClean="0">
                  <a:solidFill>
                    <a:srgbClr val="F3644D"/>
                  </a:solidFill>
                </a:rPr>
                <a:t>Serious</a:t>
              </a:r>
              <a:endParaRPr lang="en-CA" i="1" dirty="0">
                <a:solidFill>
                  <a:srgbClr val="F3644D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7743234" flipH="1">
              <a:off x="5623036" y="4826521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i="1" dirty="0" smtClean="0">
                  <a:solidFill>
                    <a:srgbClr val="F3644D"/>
                  </a:solidFill>
                </a:rPr>
                <a:t>Mass Market</a:t>
              </a:r>
              <a:endParaRPr lang="en-CA" i="1" dirty="0">
                <a:solidFill>
                  <a:srgbClr val="F3644D"/>
                </a:solidFill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3433579" y="3902172"/>
            <a:ext cx="8157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sz="1600" b="1" dirty="0">
                <a:solidFill>
                  <a:srgbClr val="F3644D"/>
                </a:solidFill>
              </a:rPr>
              <a:t>69%  </a:t>
            </a:r>
          </a:p>
          <a:p>
            <a:pPr lvl="0"/>
            <a:r>
              <a:rPr lang="en-CA" sz="1600" b="1" dirty="0" smtClean="0">
                <a:solidFill>
                  <a:srgbClr val="F3644D"/>
                </a:solidFill>
              </a:rPr>
              <a:t>Yes</a:t>
            </a:r>
            <a:endParaRPr lang="en-CA" sz="1600" b="1" dirty="0">
              <a:solidFill>
                <a:srgbClr val="F3644D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4432" y="454339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sz="1600" b="1" dirty="0" smtClean="0">
                <a:solidFill>
                  <a:srgbClr val="344152"/>
                </a:solidFill>
              </a:rPr>
              <a:t>31%</a:t>
            </a:r>
            <a:br>
              <a:rPr lang="en-CA" sz="1600" b="1" dirty="0" smtClean="0">
                <a:solidFill>
                  <a:srgbClr val="344152"/>
                </a:solidFill>
              </a:rPr>
            </a:br>
            <a:r>
              <a:rPr lang="en-CA" sz="1600" b="1" dirty="0" smtClean="0">
                <a:solidFill>
                  <a:srgbClr val="344152"/>
                </a:solidFill>
              </a:rPr>
              <a:t>No</a:t>
            </a:r>
            <a:endParaRPr lang="en-CA" sz="1600" b="1" dirty="0">
              <a:solidFill>
                <a:srgbClr val="344152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01532" y="1143016"/>
            <a:ext cx="2393416" cy="1805056"/>
            <a:chOff x="701532" y="1143016"/>
            <a:chExt cx="2393416" cy="1805056"/>
          </a:xfrm>
        </p:grpSpPr>
        <p:sp>
          <p:nvSpPr>
            <p:cNvPr id="4" name="TextBox 3"/>
            <p:cNvSpPr txBox="1"/>
            <p:nvPr/>
          </p:nvSpPr>
          <p:spPr>
            <a:xfrm>
              <a:off x="812523" y="2199289"/>
              <a:ext cx="95410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2400" b="1" dirty="0" smtClean="0">
                  <a:solidFill>
                    <a:srgbClr val="2A2D34"/>
                  </a:solidFill>
                </a:rPr>
                <a:t>42% </a:t>
              </a:r>
              <a:r>
                <a:rPr lang="en-CA" dirty="0" smtClean="0">
                  <a:solidFill>
                    <a:srgbClr val="2A2D34"/>
                  </a:solidFill>
                </a:rPr>
                <a:t/>
              </a:r>
              <a:br>
                <a:rPr lang="en-CA" dirty="0" smtClean="0">
                  <a:solidFill>
                    <a:srgbClr val="2A2D34"/>
                  </a:solidFill>
                </a:rPr>
              </a:br>
              <a:r>
                <a:rPr lang="en-CA" dirty="0" smtClean="0">
                  <a:solidFill>
                    <a:srgbClr val="2A2D34"/>
                  </a:solidFill>
                </a:rPr>
                <a:t>Female</a:t>
              </a:r>
              <a:endParaRPr lang="en-CA" dirty="0">
                <a:solidFill>
                  <a:srgbClr val="2A2D34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45563" y="2209408"/>
              <a:ext cx="88678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2400" b="1" dirty="0" smtClean="0">
                  <a:solidFill>
                    <a:srgbClr val="2A2D34"/>
                  </a:solidFill>
                </a:rPr>
                <a:t>58% </a:t>
              </a:r>
            </a:p>
            <a:p>
              <a:pPr algn="ctr"/>
              <a:r>
                <a:rPr lang="en-CA" dirty="0" smtClean="0">
                  <a:solidFill>
                    <a:srgbClr val="2A2D34"/>
                  </a:solidFill>
                </a:rPr>
                <a:t>Male</a:t>
              </a:r>
              <a:endParaRPr lang="en-CA" dirty="0">
                <a:solidFill>
                  <a:srgbClr val="2A2D34"/>
                </a:solidFill>
              </a:endParaRPr>
            </a:p>
          </p:txBody>
        </p:sp>
        <p:grpSp>
          <p:nvGrpSpPr>
            <p:cNvPr id="22" name="Group 41"/>
            <p:cNvGrpSpPr>
              <a:grpSpLocks/>
            </p:cNvGrpSpPr>
            <p:nvPr/>
          </p:nvGrpSpPr>
          <p:grpSpPr bwMode="auto">
            <a:xfrm>
              <a:off x="1999399" y="1194551"/>
              <a:ext cx="1095549" cy="1045640"/>
              <a:chOff x="0" y="0"/>
              <a:chExt cx="2963" cy="2892"/>
            </a:xfrm>
          </p:grpSpPr>
          <p:sp>
            <p:nvSpPr>
              <p:cNvPr id="23" name="AutoShape 30"/>
              <p:cNvSpPr>
                <a:spLocks/>
              </p:cNvSpPr>
              <p:nvPr/>
            </p:nvSpPr>
            <p:spPr bwMode="auto">
              <a:xfrm>
                <a:off x="0" y="1208"/>
                <a:ext cx="2963" cy="1683"/>
              </a:xfrm>
              <a:custGeom>
                <a:avLst/>
                <a:gdLst/>
                <a:ahLst/>
                <a:cxnLst/>
                <a:rect l="0" t="0" r="r" b="b"/>
                <a:pathLst>
                  <a:path w="21443" h="21600">
                    <a:moveTo>
                      <a:pt x="722" y="21600"/>
                    </a:moveTo>
                    <a:cubicBezTo>
                      <a:pt x="297" y="20402"/>
                      <a:pt x="18" y="19184"/>
                      <a:pt x="1" y="18027"/>
                    </a:cubicBezTo>
                    <a:cubicBezTo>
                      <a:pt x="-79" y="12668"/>
                      <a:pt x="3517" y="12181"/>
                      <a:pt x="6073" y="10394"/>
                    </a:cubicBezTo>
                    <a:cubicBezTo>
                      <a:pt x="8630" y="8608"/>
                      <a:pt x="7455" y="4177"/>
                      <a:pt x="7432" y="0"/>
                    </a:cubicBezTo>
                    <a:lnTo>
                      <a:pt x="14010" y="0"/>
                    </a:lnTo>
                    <a:cubicBezTo>
                      <a:pt x="13988" y="4177"/>
                      <a:pt x="12812" y="8608"/>
                      <a:pt x="15369" y="10394"/>
                    </a:cubicBezTo>
                    <a:cubicBezTo>
                      <a:pt x="17925" y="12181"/>
                      <a:pt x="21521" y="12668"/>
                      <a:pt x="21441" y="18027"/>
                    </a:cubicBezTo>
                    <a:cubicBezTo>
                      <a:pt x="21424" y="19184"/>
                      <a:pt x="21146" y="20402"/>
                      <a:pt x="20720" y="21600"/>
                    </a:cubicBezTo>
                    <a:lnTo>
                      <a:pt x="722" y="21600"/>
                    </a:lnTo>
                    <a:close/>
                    <a:moveTo>
                      <a:pt x="722" y="21600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4" name="AutoShape 31"/>
              <p:cNvSpPr>
                <a:spLocks/>
              </p:cNvSpPr>
              <p:nvPr/>
            </p:nvSpPr>
            <p:spPr bwMode="auto">
              <a:xfrm>
                <a:off x="112" y="1328"/>
                <a:ext cx="2741" cy="1564"/>
              </a:xfrm>
              <a:custGeom>
                <a:avLst/>
                <a:gdLst/>
                <a:ahLst/>
                <a:cxnLst/>
                <a:rect l="0" t="0" r="r" b="b"/>
                <a:pathLst>
                  <a:path w="20610" h="21600">
                    <a:moveTo>
                      <a:pt x="872" y="14455"/>
                    </a:moveTo>
                    <a:cubicBezTo>
                      <a:pt x="1901" y="12592"/>
                      <a:pt x="4090" y="11916"/>
                      <a:pt x="6047" y="10648"/>
                    </a:cubicBezTo>
                    <a:cubicBezTo>
                      <a:pt x="8003" y="9381"/>
                      <a:pt x="8283" y="3865"/>
                      <a:pt x="8127" y="567"/>
                    </a:cubicBezTo>
                    <a:lnTo>
                      <a:pt x="12494" y="0"/>
                    </a:lnTo>
                    <a:cubicBezTo>
                      <a:pt x="12338" y="3299"/>
                      <a:pt x="12452" y="9183"/>
                      <a:pt x="14408" y="10648"/>
                    </a:cubicBezTo>
                    <a:cubicBezTo>
                      <a:pt x="16365" y="12114"/>
                      <a:pt x="18556" y="12569"/>
                      <a:pt x="19740" y="14330"/>
                    </a:cubicBezTo>
                    <a:cubicBezTo>
                      <a:pt x="21047" y="16274"/>
                      <a:pt x="20685" y="19175"/>
                      <a:pt x="19932" y="21600"/>
                    </a:cubicBezTo>
                    <a:lnTo>
                      <a:pt x="740" y="21569"/>
                    </a:lnTo>
                    <a:cubicBezTo>
                      <a:pt x="40" y="19048"/>
                      <a:pt x="-553" y="17034"/>
                      <a:pt x="872" y="14455"/>
                    </a:cubicBezTo>
                    <a:close/>
                    <a:moveTo>
                      <a:pt x="872" y="14455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5" name="AutoShape 32"/>
              <p:cNvSpPr>
                <a:spLocks/>
              </p:cNvSpPr>
              <p:nvPr/>
            </p:nvSpPr>
            <p:spPr bwMode="auto">
              <a:xfrm>
                <a:off x="1032" y="1343"/>
                <a:ext cx="892" cy="154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9492"/>
                    </a:moveTo>
                    <a:cubicBezTo>
                      <a:pt x="2099" y="8276"/>
                      <a:pt x="3177" y="6379"/>
                      <a:pt x="3641" y="4465"/>
                    </a:cubicBezTo>
                    <a:cubicBezTo>
                      <a:pt x="5274" y="3009"/>
                      <a:pt x="7105" y="1424"/>
                      <a:pt x="8508" y="180"/>
                    </a:cubicBezTo>
                    <a:lnTo>
                      <a:pt x="12936" y="0"/>
                    </a:lnTo>
                    <a:cubicBezTo>
                      <a:pt x="14352" y="1241"/>
                      <a:pt x="16255" y="2865"/>
                      <a:pt x="17954" y="4356"/>
                    </a:cubicBezTo>
                    <a:cubicBezTo>
                      <a:pt x="18376" y="6375"/>
                      <a:pt x="19416" y="8375"/>
                      <a:pt x="21600" y="9621"/>
                    </a:cubicBezTo>
                    <a:cubicBezTo>
                      <a:pt x="20237" y="13370"/>
                      <a:pt x="17506" y="19157"/>
                      <a:pt x="12523" y="21600"/>
                    </a:cubicBezTo>
                    <a:lnTo>
                      <a:pt x="9120" y="21598"/>
                    </a:lnTo>
                    <a:cubicBezTo>
                      <a:pt x="4082" y="19126"/>
                      <a:pt x="1347" y="13236"/>
                      <a:pt x="0" y="9492"/>
                    </a:cubicBezTo>
                    <a:close/>
                    <a:moveTo>
                      <a:pt x="0" y="949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6" name="AutoShape 33"/>
              <p:cNvSpPr>
                <a:spLocks/>
              </p:cNvSpPr>
              <p:nvPr/>
            </p:nvSpPr>
            <p:spPr bwMode="auto">
              <a:xfrm>
                <a:off x="1264" y="2096"/>
                <a:ext cx="426" cy="796"/>
              </a:xfrm>
              <a:custGeom>
                <a:avLst/>
                <a:gdLst/>
                <a:ahLst/>
                <a:cxnLst/>
                <a:rect l="0" t="0" r="r" b="b"/>
                <a:pathLst>
                  <a:path w="15792" h="21600">
                    <a:moveTo>
                      <a:pt x="1113" y="21600"/>
                    </a:moveTo>
                    <a:cubicBezTo>
                      <a:pt x="3402" y="14380"/>
                      <a:pt x="6838" y="13807"/>
                      <a:pt x="1971" y="9707"/>
                    </a:cubicBezTo>
                    <a:cubicBezTo>
                      <a:pt x="-2897" y="5608"/>
                      <a:pt x="2091" y="0"/>
                      <a:pt x="7869" y="0"/>
                    </a:cubicBezTo>
                    <a:cubicBezTo>
                      <a:pt x="13648" y="0"/>
                      <a:pt x="18703" y="5455"/>
                      <a:pt x="13835" y="9554"/>
                    </a:cubicBezTo>
                    <a:cubicBezTo>
                      <a:pt x="8968" y="13653"/>
                      <a:pt x="12300" y="14380"/>
                      <a:pt x="14588" y="21600"/>
                    </a:cubicBezTo>
                    <a:lnTo>
                      <a:pt x="1113" y="21600"/>
                    </a:lnTo>
                    <a:close/>
                    <a:moveTo>
                      <a:pt x="1113" y="21600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7" name="AutoShape 34"/>
              <p:cNvSpPr>
                <a:spLocks/>
              </p:cNvSpPr>
              <p:nvPr/>
            </p:nvSpPr>
            <p:spPr bwMode="auto">
              <a:xfrm>
                <a:off x="1032" y="1696"/>
                <a:ext cx="892" cy="78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23" y="8441"/>
                    </a:moveTo>
                    <a:lnTo>
                      <a:pt x="3687" y="21600"/>
                    </a:lnTo>
                    <a:lnTo>
                      <a:pt x="2537" y="19657"/>
                    </a:lnTo>
                    <a:cubicBezTo>
                      <a:pt x="1395" y="15849"/>
                      <a:pt x="572" y="11965"/>
                      <a:pt x="0" y="8841"/>
                    </a:cubicBezTo>
                    <a:cubicBezTo>
                      <a:pt x="1898" y="6680"/>
                      <a:pt x="2962" y="3423"/>
                      <a:pt x="3491" y="38"/>
                    </a:cubicBezTo>
                    <a:lnTo>
                      <a:pt x="18109" y="0"/>
                    </a:lnTo>
                    <a:cubicBezTo>
                      <a:pt x="18608" y="3528"/>
                      <a:pt x="19646" y="6903"/>
                      <a:pt x="21600" y="9094"/>
                    </a:cubicBezTo>
                    <a:cubicBezTo>
                      <a:pt x="21030" y="12173"/>
                      <a:pt x="20221" y="15951"/>
                      <a:pt x="19109" y="19658"/>
                    </a:cubicBezTo>
                    <a:lnTo>
                      <a:pt x="17959" y="21600"/>
                    </a:lnTo>
                    <a:lnTo>
                      <a:pt x="10823" y="8441"/>
                    </a:lnTo>
                    <a:close/>
                    <a:moveTo>
                      <a:pt x="10823" y="8441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8" name="AutoShape 35"/>
              <p:cNvSpPr>
                <a:spLocks/>
              </p:cNvSpPr>
              <p:nvPr/>
            </p:nvSpPr>
            <p:spPr bwMode="auto">
              <a:xfrm>
                <a:off x="600" y="0"/>
                <a:ext cx="1755" cy="1878"/>
              </a:xfrm>
              <a:custGeom>
                <a:avLst/>
                <a:gdLst/>
                <a:ahLst/>
                <a:cxnLst/>
                <a:rect l="0" t="0" r="r" b="b"/>
                <a:pathLst>
                  <a:path w="21500" h="21600">
                    <a:moveTo>
                      <a:pt x="20284" y="8622"/>
                    </a:moveTo>
                    <a:cubicBezTo>
                      <a:pt x="20894" y="9199"/>
                      <a:pt x="21263" y="10007"/>
                      <a:pt x="21416" y="10885"/>
                    </a:cubicBezTo>
                    <a:cubicBezTo>
                      <a:pt x="21550" y="11651"/>
                      <a:pt x="21521" y="12477"/>
                      <a:pt x="21345" y="13241"/>
                    </a:cubicBezTo>
                    <a:cubicBezTo>
                      <a:pt x="21164" y="14026"/>
                      <a:pt x="20824" y="14761"/>
                      <a:pt x="20342" y="15323"/>
                    </a:cubicBezTo>
                    <a:cubicBezTo>
                      <a:pt x="19954" y="15774"/>
                      <a:pt x="19476" y="16115"/>
                      <a:pt x="18913" y="16292"/>
                    </a:cubicBezTo>
                    <a:cubicBezTo>
                      <a:pt x="18123" y="17825"/>
                      <a:pt x="17021" y="19158"/>
                      <a:pt x="15634" y="20106"/>
                    </a:cubicBezTo>
                    <a:cubicBezTo>
                      <a:pt x="14262" y="21043"/>
                      <a:pt x="12625" y="21600"/>
                      <a:pt x="10750" y="21600"/>
                    </a:cubicBezTo>
                    <a:lnTo>
                      <a:pt x="10750" y="20114"/>
                    </a:lnTo>
                    <a:cubicBezTo>
                      <a:pt x="12275" y="20114"/>
                      <a:pt x="13601" y="19665"/>
                      <a:pt x="14707" y="18910"/>
                    </a:cubicBezTo>
                    <a:cubicBezTo>
                      <a:pt x="15952" y="18059"/>
                      <a:pt x="16935" y="16817"/>
                      <a:pt x="17626" y="15380"/>
                    </a:cubicBezTo>
                    <a:cubicBezTo>
                      <a:pt x="17726" y="15149"/>
                      <a:pt x="17948" y="14971"/>
                      <a:pt x="18230" y="14929"/>
                    </a:cubicBezTo>
                    <a:cubicBezTo>
                      <a:pt x="18568" y="14877"/>
                      <a:pt x="18865" y="14680"/>
                      <a:pt x="19111" y="14394"/>
                    </a:cubicBezTo>
                    <a:cubicBezTo>
                      <a:pt x="19434" y="14019"/>
                      <a:pt x="19667" y="13499"/>
                      <a:pt x="19799" y="12928"/>
                    </a:cubicBezTo>
                    <a:cubicBezTo>
                      <a:pt x="19935" y="12335"/>
                      <a:pt x="19959" y="11702"/>
                      <a:pt x="19858" y="11123"/>
                    </a:cubicBezTo>
                    <a:cubicBezTo>
                      <a:pt x="19744" y="10466"/>
                      <a:pt x="19475" y="9891"/>
                      <a:pt x="19035" y="9558"/>
                    </a:cubicBezTo>
                    <a:lnTo>
                      <a:pt x="19036" y="9557"/>
                    </a:lnTo>
                    <a:cubicBezTo>
                      <a:pt x="18874" y="9435"/>
                      <a:pt x="18764" y="9254"/>
                      <a:pt x="18745" y="9044"/>
                    </a:cubicBezTo>
                    <a:cubicBezTo>
                      <a:pt x="18538" y="6882"/>
                      <a:pt x="17721" y="4854"/>
                      <a:pt x="16222" y="3447"/>
                    </a:cubicBezTo>
                    <a:cubicBezTo>
                      <a:pt x="14938" y="2243"/>
                      <a:pt x="13132" y="1486"/>
                      <a:pt x="10750" y="1486"/>
                    </a:cubicBezTo>
                    <a:lnTo>
                      <a:pt x="10750" y="0"/>
                    </a:lnTo>
                    <a:cubicBezTo>
                      <a:pt x="13589" y="0"/>
                      <a:pt x="15766" y="925"/>
                      <a:pt x="17335" y="2397"/>
                    </a:cubicBezTo>
                    <a:cubicBezTo>
                      <a:pt x="19043" y="3999"/>
                      <a:pt x="20000" y="6238"/>
                      <a:pt x="20284" y="8622"/>
                    </a:cubicBezTo>
                    <a:close/>
                    <a:moveTo>
                      <a:pt x="10750" y="21600"/>
                    </a:moveTo>
                    <a:cubicBezTo>
                      <a:pt x="8875" y="21600"/>
                      <a:pt x="7238" y="21043"/>
                      <a:pt x="5866" y="20106"/>
                    </a:cubicBezTo>
                    <a:cubicBezTo>
                      <a:pt x="4479" y="19158"/>
                      <a:pt x="3377" y="17825"/>
                      <a:pt x="2587" y="16292"/>
                    </a:cubicBezTo>
                    <a:cubicBezTo>
                      <a:pt x="2024" y="16115"/>
                      <a:pt x="1546" y="15774"/>
                      <a:pt x="1158" y="15322"/>
                    </a:cubicBezTo>
                    <a:cubicBezTo>
                      <a:pt x="675" y="14761"/>
                      <a:pt x="336" y="14026"/>
                      <a:pt x="155" y="13241"/>
                    </a:cubicBezTo>
                    <a:cubicBezTo>
                      <a:pt x="-21" y="12477"/>
                      <a:pt x="-50" y="11651"/>
                      <a:pt x="84" y="10885"/>
                    </a:cubicBezTo>
                    <a:cubicBezTo>
                      <a:pt x="237" y="10007"/>
                      <a:pt x="606" y="9199"/>
                      <a:pt x="1216" y="8622"/>
                    </a:cubicBezTo>
                    <a:cubicBezTo>
                      <a:pt x="1500" y="6239"/>
                      <a:pt x="2457" y="3999"/>
                      <a:pt x="4165" y="2397"/>
                    </a:cubicBezTo>
                    <a:cubicBezTo>
                      <a:pt x="5733" y="925"/>
                      <a:pt x="7911" y="0"/>
                      <a:pt x="10750" y="0"/>
                    </a:cubicBezTo>
                    <a:lnTo>
                      <a:pt x="10750" y="1486"/>
                    </a:lnTo>
                    <a:cubicBezTo>
                      <a:pt x="8369" y="1486"/>
                      <a:pt x="6562" y="2243"/>
                      <a:pt x="5278" y="3447"/>
                    </a:cubicBezTo>
                    <a:cubicBezTo>
                      <a:pt x="3787" y="4846"/>
                      <a:pt x="2971" y="6859"/>
                      <a:pt x="2759" y="9008"/>
                    </a:cubicBezTo>
                    <a:cubicBezTo>
                      <a:pt x="2751" y="9215"/>
                      <a:pt x="2650" y="9418"/>
                      <a:pt x="2465" y="9558"/>
                    </a:cubicBezTo>
                    <a:cubicBezTo>
                      <a:pt x="2026" y="9890"/>
                      <a:pt x="1756" y="10466"/>
                      <a:pt x="1642" y="11122"/>
                    </a:cubicBezTo>
                    <a:cubicBezTo>
                      <a:pt x="1541" y="11702"/>
                      <a:pt x="1565" y="12335"/>
                      <a:pt x="1701" y="12927"/>
                    </a:cubicBezTo>
                    <a:cubicBezTo>
                      <a:pt x="1833" y="13499"/>
                      <a:pt x="2066" y="14018"/>
                      <a:pt x="2389" y="14394"/>
                    </a:cubicBezTo>
                    <a:cubicBezTo>
                      <a:pt x="2635" y="14680"/>
                      <a:pt x="2932" y="14877"/>
                      <a:pt x="3270" y="14929"/>
                    </a:cubicBezTo>
                    <a:cubicBezTo>
                      <a:pt x="3523" y="14968"/>
                      <a:pt x="3751" y="15122"/>
                      <a:pt x="3864" y="15358"/>
                    </a:cubicBezTo>
                    <a:cubicBezTo>
                      <a:pt x="4555" y="16804"/>
                      <a:pt x="5542" y="18055"/>
                      <a:pt x="6793" y="18910"/>
                    </a:cubicBezTo>
                    <a:cubicBezTo>
                      <a:pt x="7899" y="19665"/>
                      <a:pt x="9225" y="20114"/>
                      <a:pt x="10750" y="20114"/>
                    </a:cubicBezTo>
                    <a:lnTo>
                      <a:pt x="10750" y="21600"/>
                    </a:lnTo>
                    <a:close/>
                    <a:moveTo>
                      <a:pt x="10750" y="21600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9" name="AutoShape 36"/>
              <p:cNvSpPr>
                <a:spLocks/>
              </p:cNvSpPr>
              <p:nvPr/>
            </p:nvSpPr>
            <p:spPr bwMode="auto">
              <a:xfrm>
                <a:off x="664" y="64"/>
                <a:ext cx="1626" cy="1749"/>
              </a:xfrm>
              <a:custGeom>
                <a:avLst/>
                <a:gdLst/>
                <a:ahLst/>
                <a:cxnLst/>
                <a:rect l="0" t="0" r="r" b="b"/>
                <a:pathLst>
                  <a:path w="19904" h="21600">
                    <a:moveTo>
                      <a:pt x="18725" y="8846"/>
                    </a:moveTo>
                    <a:cubicBezTo>
                      <a:pt x="20752" y="10496"/>
                      <a:pt x="20039" y="15608"/>
                      <a:pt x="17553" y="16019"/>
                    </a:cubicBezTo>
                    <a:cubicBezTo>
                      <a:pt x="16134" y="19209"/>
                      <a:pt x="13527" y="21600"/>
                      <a:pt x="9952" y="21600"/>
                    </a:cubicBezTo>
                    <a:cubicBezTo>
                      <a:pt x="6377" y="21600"/>
                      <a:pt x="3771" y="19209"/>
                      <a:pt x="2351" y="16019"/>
                    </a:cubicBezTo>
                    <a:cubicBezTo>
                      <a:pt x="-135" y="15608"/>
                      <a:pt x="-848" y="10496"/>
                      <a:pt x="1179" y="8846"/>
                    </a:cubicBezTo>
                    <a:cubicBezTo>
                      <a:pt x="1594" y="4171"/>
                      <a:pt x="4347" y="0"/>
                      <a:pt x="9952" y="0"/>
                    </a:cubicBezTo>
                    <a:cubicBezTo>
                      <a:pt x="15557" y="0"/>
                      <a:pt x="18310" y="4170"/>
                      <a:pt x="18725" y="8846"/>
                    </a:cubicBezTo>
                    <a:close/>
                    <a:moveTo>
                      <a:pt x="18725" y="884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0" name="AutoShape 37"/>
              <p:cNvSpPr>
                <a:spLocks/>
              </p:cNvSpPr>
              <p:nvPr/>
            </p:nvSpPr>
            <p:spPr bwMode="auto">
              <a:xfrm>
                <a:off x="648" y="16"/>
                <a:ext cx="1658" cy="968"/>
              </a:xfrm>
              <a:custGeom>
                <a:avLst/>
                <a:gdLst/>
                <a:ahLst/>
                <a:cxnLst/>
                <a:rect l="0" t="0" r="r" b="b"/>
                <a:pathLst>
                  <a:path w="21352" h="20270">
                    <a:moveTo>
                      <a:pt x="10543" y="1045"/>
                    </a:moveTo>
                    <a:cubicBezTo>
                      <a:pt x="6689" y="1180"/>
                      <a:pt x="3069" y="10213"/>
                      <a:pt x="3271" y="17634"/>
                    </a:cubicBezTo>
                    <a:cubicBezTo>
                      <a:pt x="3376" y="21518"/>
                      <a:pt x="3133" y="20507"/>
                      <a:pt x="2701" y="18446"/>
                    </a:cubicBezTo>
                    <a:cubicBezTo>
                      <a:pt x="2471" y="17350"/>
                      <a:pt x="2119" y="16269"/>
                      <a:pt x="1587" y="16266"/>
                    </a:cubicBezTo>
                    <a:cubicBezTo>
                      <a:pt x="1212" y="16264"/>
                      <a:pt x="935" y="16806"/>
                      <a:pt x="817" y="17214"/>
                    </a:cubicBezTo>
                    <a:cubicBezTo>
                      <a:pt x="516" y="18259"/>
                      <a:pt x="-124" y="17215"/>
                      <a:pt x="21" y="15314"/>
                    </a:cubicBezTo>
                    <a:cubicBezTo>
                      <a:pt x="474" y="9378"/>
                      <a:pt x="4178" y="1007"/>
                      <a:pt x="7992" y="231"/>
                    </a:cubicBezTo>
                    <a:cubicBezTo>
                      <a:pt x="9507" y="-77"/>
                      <a:pt x="12003" y="-82"/>
                      <a:pt x="13434" y="247"/>
                    </a:cubicBezTo>
                    <a:cubicBezTo>
                      <a:pt x="17223" y="1117"/>
                      <a:pt x="20880" y="9417"/>
                      <a:pt x="21331" y="15314"/>
                    </a:cubicBezTo>
                    <a:cubicBezTo>
                      <a:pt x="21476" y="17215"/>
                      <a:pt x="20837" y="18259"/>
                      <a:pt x="20535" y="17214"/>
                    </a:cubicBezTo>
                    <a:cubicBezTo>
                      <a:pt x="20417" y="16806"/>
                      <a:pt x="20140" y="16264"/>
                      <a:pt x="19765" y="16266"/>
                    </a:cubicBezTo>
                    <a:cubicBezTo>
                      <a:pt x="19233" y="16269"/>
                      <a:pt x="18881" y="17350"/>
                      <a:pt x="18651" y="18446"/>
                    </a:cubicBezTo>
                    <a:cubicBezTo>
                      <a:pt x="18219" y="20507"/>
                      <a:pt x="18015" y="21518"/>
                      <a:pt x="18120" y="17634"/>
                    </a:cubicBezTo>
                    <a:cubicBezTo>
                      <a:pt x="18321" y="10274"/>
                      <a:pt x="14718" y="1327"/>
                      <a:pt x="10904" y="1048"/>
                    </a:cubicBezTo>
                    <a:lnTo>
                      <a:pt x="10543" y="1045"/>
                    </a:lnTo>
                    <a:close/>
                    <a:moveTo>
                      <a:pt x="10543" y="1045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" name="AutoShape 38"/>
              <p:cNvSpPr>
                <a:spLocks/>
              </p:cNvSpPr>
              <p:nvPr/>
            </p:nvSpPr>
            <p:spPr bwMode="auto">
              <a:xfrm>
                <a:off x="815" y="512"/>
                <a:ext cx="1319" cy="1466"/>
              </a:xfrm>
              <a:custGeom>
                <a:avLst/>
                <a:gdLst/>
                <a:ahLst/>
                <a:cxnLst/>
                <a:rect l="0" t="0" r="r" b="b"/>
                <a:pathLst>
                  <a:path w="19512" h="18283">
                    <a:moveTo>
                      <a:pt x="9756" y="18279"/>
                    </a:moveTo>
                    <a:cubicBezTo>
                      <a:pt x="7111" y="18371"/>
                      <a:pt x="4996" y="16875"/>
                      <a:pt x="3435" y="15215"/>
                    </a:cubicBezTo>
                    <a:cubicBezTo>
                      <a:pt x="1198" y="12838"/>
                      <a:pt x="-1044" y="9313"/>
                      <a:pt x="524" y="3513"/>
                    </a:cubicBezTo>
                    <a:cubicBezTo>
                      <a:pt x="2347" y="-3229"/>
                      <a:pt x="1163" y="1387"/>
                      <a:pt x="1255" y="3753"/>
                    </a:cubicBezTo>
                    <a:cubicBezTo>
                      <a:pt x="1331" y="5374"/>
                      <a:pt x="1221" y="10877"/>
                      <a:pt x="4474" y="13663"/>
                    </a:cubicBezTo>
                    <a:cubicBezTo>
                      <a:pt x="5294" y="14366"/>
                      <a:pt x="6894" y="15304"/>
                      <a:pt x="8128" y="15350"/>
                    </a:cubicBezTo>
                    <a:cubicBezTo>
                      <a:pt x="8666" y="15302"/>
                      <a:pt x="9088" y="14772"/>
                      <a:pt x="9664" y="14772"/>
                    </a:cubicBezTo>
                    <a:cubicBezTo>
                      <a:pt x="9695" y="14772"/>
                      <a:pt x="9726" y="14774"/>
                      <a:pt x="9756" y="14777"/>
                    </a:cubicBezTo>
                    <a:cubicBezTo>
                      <a:pt x="9786" y="14774"/>
                      <a:pt x="9817" y="14772"/>
                      <a:pt x="9848" y="14772"/>
                    </a:cubicBezTo>
                    <a:cubicBezTo>
                      <a:pt x="10424" y="14772"/>
                      <a:pt x="10846" y="15302"/>
                      <a:pt x="11384" y="15350"/>
                    </a:cubicBezTo>
                    <a:cubicBezTo>
                      <a:pt x="12618" y="15304"/>
                      <a:pt x="14218" y="14366"/>
                      <a:pt x="15038" y="13663"/>
                    </a:cubicBezTo>
                    <a:cubicBezTo>
                      <a:pt x="18291" y="10877"/>
                      <a:pt x="18181" y="5374"/>
                      <a:pt x="18257" y="3753"/>
                    </a:cubicBezTo>
                    <a:cubicBezTo>
                      <a:pt x="18349" y="1387"/>
                      <a:pt x="17165" y="-3229"/>
                      <a:pt x="18988" y="3513"/>
                    </a:cubicBezTo>
                    <a:cubicBezTo>
                      <a:pt x="20556" y="9313"/>
                      <a:pt x="18314" y="12838"/>
                      <a:pt x="16078" y="15215"/>
                    </a:cubicBezTo>
                    <a:cubicBezTo>
                      <a:pt x="14516" y="16875"/>
                      <a:pt x="12401" y="18371"/>
                      <a:pt x="9756" y="18279"/>
                    </a:cubicBezTo>
                    <a:close/>
                    <a:moveTo>
                      <a:pt x="9756" y="18279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2" name="AutoShape 39"/>
              <p:cNvSpPr>
                <a:spLocks/>
              </p:cNvSpPr>
              <p:nvPr/>
            </p:nvSpPr>
            <p:spPr bwMode="auto">
              <a:xfrm>
                <a:off x="1336" y="2432"/>
                <a:ext cx="297" cy="37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21600"/>
                    </a:moveTo>
                    <a:cubicBezTo>
                      <a:pt x="16748" y="21600"/>
                      <a:pt x="21600" y="16749"/>
                      <a:pt x="21600" y="10800"/>
                    </a:cubicBezTo>
                    <a:cubicBezTo>
                      <a:pt x="21600" y="4851"/>
                      <a:pt x="16748" y="0"/>
                      <a:pt x="10800" y="0"/>
                    </a:cubicBezTo>
                    <a:cubicBezTo>
                      <a:pt x="4852" y="0"/>
                      <a:pt x="0" y="4851"/>
                      <a:pt x="0" y="10800"/>
                    </a:cubicBezTo>
                    <a:cubicBezTo>
                      <a:pt x="0" y="16749"/>
                      <a:pt x="4852" y="21600"/>
                      <a:pt x="10800" y="21600"/>
                    </a:cubicBezTo>
                    <a:close/>
                    <a:moveTo>
                      <a:pt x="10800" y="21600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3" name="AutoShape 40"/>
              <p:cNvSpPr>
                <a:spLocks/>
              </p:cNvSpPr>
              <p:nvPr/>
            </p:nvSpPr>
            <p:spPr bwMode="auto">
              <a:xfrm>
                <a:off x="904" y="16"/>
                <a:ext cx="1381" cy="927"/>
              </a:xfrm>
              <a:custGeom>
                <a:avLst/>
                <a:gdLst/>
                <a:ahLst/>
                <a:cxnLst/>
                <a:rect l="0" t="0" r="r" b="b"/>
                <a:pathLst>
                  <a:path w="20501" h="19584">
                    <a:moveTo>
                      <a:pt x="0" y="17239"/>
                    </a:moveTo>
                    <a:cubicBezTo>
                      <a:pt x="1696" y="10739"/>
                      <a:pt x="3687" y="7189"/>
                      <a:pt x="6713" y="8102"/>
                    </a:cubicBezTo>
                    <a:cubicBezTo>
                      <a:pt x="9607" y="10893"/>
                      <a:pt x="15458" y="21214"/>
                      <a:pt x="20175" y="19364"/>
                    </a:cubicBezTo>
                    <a:cubicBezTo>
                      <a:pt x="21600" y="11065"/>
                      <a:pt x="17922" y="8440"/>
                      <a:pt x="17488" y="8053"/>
                    </a:cubicBezTo>
                    <a:cubicBezTo>
                      <a:pt x="17262" y="7853"/>
                      <a:pt x="13483" y="457"/>
                      <a:pt x="9027" y="19"/>
                    </a:cubicBezTo>
                    <a:cubicBezTo>
                      <a:pt x="4901" y="-386"/>
                      <a:pt x="69" y="5657"/>
                      <a:pt x="0" y="17239"/>
                    </a:cubicBezTo>
                    <a:close/>
                    <a:moveTo>
                      <a:pt x="0" y="17239"/>
                    </a:move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4" name="Group 51"/>
            <p:cNvGrpSpPr>
              <a:grpSpLocks/>
            </p:cNvGrpSpPr>
            <p:nvPr/>
          </p:nvGrpSpPr>
          <p:grpSpPr bwMode="auto">
            <a:xfrm>
              <a:off x="701532" y="1143016"/>
              <a:ext cx="993772" cy="1072444"/>
              <a:chOff x="0" y="0"/>
              <a:chExt cx="4336" cy="4495"/>
            </a:xfrm>
          </p:grpSpPr>
          <p:sp>
            <p:nvSpPr>
              <p:cNvPr id="35" name="AutoShape 42"/>
              <p:cNvSpPr>
                <a:spLocks/>
              </p:cNvSpPr>
              <p:nvPr/>
            </p:nvSpPr>
            <p:spPr bwMode="auto">
              <a:xfrm>
                <a:off x="168" y="0"/>
                <a:ext cx="4023" cy="3665"/>
              </a:xfrm>
              <a:custGeom>
                <a:avLst/>
                <a:gdLst/>
                <a:ahLst/>
                <a:cxnLst/>
                <a:rect l="0" t="0" r="r" b="b"/>
                <a:pathLst>
                  <a:path w="21419" h="19967">
                    <a:moveTo>
                      <a:pt x="3595" y="16534"/>
                    </a:moveTo>
                    <a:cubicBezTo>
                      <a:pt x="1872" y="16211"/>
                      <a:pt x="1958" y="14192"/>
                      <a:pt x="2171" y="13211"/>
                    </a:cubicBezTo>
                    <a:cubicBezTo>
                      <a:pt x="4403" y="14388"/>
                      <a:pt x="3864" y="11376"/>
                      <a:pt x="3391" y="8744"/>
                    </a:cubicBezTo>
                    <a:cubicBezTo>
                      <a:pt x="2751" y="5188"/>
                      <a:pt x="3851" y="935"/>
                      <a:pt x="8289" y="935"/>
                    </a:cubicBezTo>
                    <a:cubicBezTo>
                      <a:pt x="10858" y="-1420"/>
                      <a:pt x="18516" y="566"/>
                      <a:pt x="17766" y="8112"/>
                    </a:cubicBezTo>
                    <a:cubicBezTo>
                      <a:pt x="17516" y="10632"/>
                      <a:pt x="16396" y="16425"/>
                      <a:pt x="19311" y="12982"/>
                    </a:cubicBezTo>
                    <a:cubicBezTo>
                      <a:pt x="19524" y="13963"/>
                      <a:pt x="19151" y="15109"/>
                      <a:pt x="18154" y="16117"/>
                    </a:cubicBezTo>
                    <a:cubicBezTo>
                      <a:pt x="18652" y="17633"/>
                      <a:pt x="21043" y="17782"/>
                      <a:pt x="21416" y="15765"/>
                    </a:cubicBezTo>
                    <a:cubicBezTo>
                      <a:pt x="21497" y="18712"/>
                      <a:pt x="19941" y="19731"/>
                      <a:pt x="18489" y="19929"/>
                    </a:cubicBezTo>
                    <a:cubicBezTo>
                      <a:pt x="18034" y="19991"/>
                      <a:pt x="4433" y="19973"/>
                      <a:pt x="4052" y="19907"/>
                    </a:cubicBezTo>
                    <a:cubicBezTo>
                      <a:pt x="2454" y="20180"/>
                      <a:pt x="-103" y="19417"/>
                      <a:pt x="4" y="15547"/>
                    </a:cubicBezTo>
                    <a:cubicBezTo>
                      <a:pt x="376" y="17564"/>
                      <a:pt x="2680" y="18362"/>
                      <a:pt x="3595" y="16534"/>
                    </a:cubicBezTo>
                    <a:close/>
                    <a:moveTo>
                      <a:pt x="3595" y="16534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6" name="AutoShape 43"/>
              <p:cNvSpPr>
                <a:spLocks/>
              </p:cNvSpPr>
              <p:nvPr/>
            </p:nvSpPr>
            <p:spPr bwMode="auto">
              <a:xfrm>
                <a:off x="0" y="2032"/>
                <a:ext cx="4336" cy="2463"/>
              </a:xfrm>
              <a:custGeom>
                <a:avLst/>
                <a:gdLst/>
                <a:ahLst/>
                <a:cxnLst/>
                <a:rect l="0" t="0" r="r" b="b"/>
                <a:pathLst>
                  <a:path w="21443" h="21600">
                    <a:moveTo>
                      <a:pt x="722" y="21600"/>
                    </a:moveTo>
                    <a:cubicBezTo>
                      <a:pt x="297" y="20402"/>
                      <a:pt x="18" y="19184"/>
                      <a:pt x="1" y="18027"/>
                    </a:cubicBezTo>
                    <a:cubicBezTo>
                      <a:pt x="-79" y="12668"/>
                      <a:pt x="3517" y="12181"/>
                      <a:pt x="6073" y="10394"/>
                    </a:cubicBezTo>
                    <a:cubicBezTo>
                      <a:pt x="8630" y="8607"/>
                      <a:pt x="7455" y="4177"/>
                      <a:pt x="7432" y="0"/>
                    </a:cubicBezTo>
                    <a:lnTo>
                      <a:pt x="14010" y="0"/>
                    </a:lnTo>
                    <a:cubicBezTo>
                      <a:pt x="13988" y="4177"/>
                      <a:pt x="12812" y="8607"/>
                      <a:pt x="15369" y="10394"/>
                    </a:cubicBezTo>
                    <a:cubicBezTo>
                      <a:pt x="17925" y="12181"/>
                      <a:pt x="21521" y="12668"/>
                      <a:pt x="21441" y="18027"/>
                    </a:cubicBezTo>
                    <a:cubicBezTo>
                      <a:pt x="21424" y="19184"/>
                      <a:pt x="21146" y="20402"/>
                      <a:pt x="20720" y="21600"/>
                    </a:cubicBezTo>
                    <a:lnTo>
                      <a:pt x="722" y="21600"/>
                    </a:lnTo>
                    <a:close/>
                    <a:moveTo>
                      <a:pt x="722" y="2160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7" name="AutoShape 44"/>
              <p:cNvSpPr>
                <a:spLocks/>
              </p:cNvSpPr>
              <p:nvPr/>
            </p:nvSpPr>
            <p:spPr bwMode="auto">
              <a:xfrm>
                <a:off x="1336" y="2840"/>
                <a:ext cx="1638" cy="1353"/>
              </a:xfrm>
              <a:custGeom>
                <a:avLst/>
                <a:gdLst/>
                <a:ahLst/>
                <a:cxnLst/>
                <a:rect l="0" t="0" r="r" b="b"/>
                <a:pathLst>
                  <a:path w="20783" h="21600">
                    <a:moveTo>
                      <a:pt x="72" y="7974"/>
                    </a:moveTo>
                    <a:cubicBezTo>
                      <a:pt x="2566" y="6867"/>
                      <a:pt x="3956" y="3846"/>
                      <a:pt x="4665" y="414"/>
                    </a:cubicBezTo>
                    <a:cubicBezTo>
                      <a:pt x="6521" y="146"/>
                      <a:pt x="8514" y="0"/>
                      <a:pt x="10588" y="0"/>
                    </a:cubicBezTo>
                    <a:cubicBezTo>
                      <a:pt x="12641" y="0"/>
                      <a:pt x="14613" y="143"/>
                      <a:pt x="16453" y="405"/>
                    </a:cubicBezTo>
                    <a:cubicBezTo>
                      <a:pt x="17096" y="3788"/>
                      <a:pt x="18370" y="6767"/>
                      <a:pt x="20721" y="7974"/>
                    </a:cubicBezTo>
                    <a:cubicBezTo>
                      <a:pt x="21183" y="12384"/>
                      <a:pt x="19180" y="16051"/>
                      <a:pt x="10588" y="21600"/>
                    </a:cubicBezTo>
                    <a:cubicBezTo>
                      <a:pt x="1393" y="16490"/>
                      <a:pt x="-417" y="13197"/>
                      <a:pt x="72" y="7974"/>
                    </a:cubicBezTo>
                    <a:close/>
                    <a:moveTo>
                      <a:pt x="72" y="7974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8" name="AutoShape 45"/>
              <p:cNvSpPr>
                <a:spLocks/>
              </p:cNvSpPr>
              <p:nvPr/>
            </p:nvSpPr>
            <p:spPr bwMode="auto">
              <a:xfrm>
                <a:off x="880" y="264"/>
                <a:ext cx="2568" cy="2749"/>
              </a:xfrm>
              <a:custGeom>
                <a:avLst/>
                <a:gdLst/>
                <a:ahLst/>
                <a:cxnLst/>
                <a:rect l="0" t="0" r="r" b="b"/>
                <a:pathLst>
                  <a:path w="21500" h="21600">
                    <a:moveTo>
                      <a:pt x="20284" y="8622"/>
                    </a:moveTo>
                    <a:cubicBezTo>
                      <a:pt x="20894" y="9199"/>
                      <a:pt x="21263" y="10007"/>
                      <a:pt x="21416" y="10885"/>
                    </a:cubicBezTo>
                    <a:cubicBezTo>
                      <a:pt x="21550" y="11651"/>
                      <a:pt x="21521" y="12477"/>
                      <a:pt x="21345" y="13241"/>
                    </a:cubicBezTo>
                    <a:cubicBezTo>
                      <a:pt x="21164" y="14026"/>
                      <a:pt x="20824" y="14761"/>
                      <a:pt x="20342" y="15323"/>
                    </a:cubicBezTo>
                    <a:cubicBezTo>
                      <a:pt x="19954" y="15773"/>
                      <a:pt x="19476" y="16115"/>
                      <a:pt x="18913" y="16291"/>
                    </a:cubicBezTo>
                    <a:cubicBezTo>
                      <a:pt x="18123" y="17825"/>
                      <a:pt x="17021" y="19158"/>
                      <a:pt x="15634" y="20105"/>
                    </a:cubicBezTo>
                    <a:cubicBezTo>
                      <a:pt x="14262" y="21043"/>
                      <a:pt x="12625" y="21600"/>
                      <a:pt x="10750" y="21600"/>
                    </a:cubicBezTo>
                    <a:lnTo>
                      <a:pt x="10750" y="20114"/>
                    </a:lnTo>
                    <a:cubicBezTo>
                      <a:pt x="12275" y="20114"/>
                      <a:pt x="13601" y="19665"/>
                      <a:pt x="14707" y="18910"/>
                    </a:cubicBezTo>
                    <a:cubicBezTo>
                      <a:pt x="15952" y="18059"/>
                      <a:pt x="16935" y="16817"/>
                      <a:pt x="17626" y="15380"/>
                    </a:cubicBezTo>
                    <a:cubicBezTo>
                      <a:pt x="17726" y="15149"/>
                      <a:pt x="17949" y="14971"/>
                      <a:pt x="18230" y="14928"/>
                    </a:cubicBezTo>
                    <a:cubicBezTo>
                      <a:pt x="18568" y="14877"/>
                      <a:pt x="18865" y="14680"/>
                      <a:pt x="19111" y="14394"/>
                    </a:cubicBezTo>
                    <a:cubicBezTo>
                      <a:pt x="19434" y="14019"/>
                      <a:pt x="19667" y="13499"/>
                      <a:pt x="19799" y="12928"/>
                    </a:cubicBezTo>
                    <a:cubicBezTo>
                      <a:pt x="19936" y="12335"/>
                      <a:pt x="19959" y="11702"/>
                      <a:pt x="19858" y="11123"/>
                    </a:cubicBezTo>
                    <a:cubicBezTo>
                      <a:pt x="19744" y="10466"/>
                      <a:pt x="19475" y="9891"/>
                      <a:pt x="19036" y="9558"/>
                    </a:cubicBezTo>
                    <a:lnTo>
                      <a:pt x="19036" y="9557"/>
                    </a:lnTo>
                    <a:cubicBezTo>
                      <a:pt x="18875" y="9435"/>
                      <a:pt x="18764" y="9254"/>
                      <a:pt x="18745" y="9044"/>
                    </a:cubicBezTo>
                    <a:cubicBezTo>
                      <a:pt x="18539" y="6882"/>
                      <a:pt x="17721" y="4854"/>
                      <a:pt x="16222" y="3447"/>
                    </a:cubicBezTo>
                    <a:cubicBezTo>
                      <a:pt x="14938" y="2243"/>
                      <a:pt x="13132" y="1486"/>
                      <a:pt x="10750" y="1486"/>
                    </a:cubicBezTo>
                    <a:lnTo>
                      <a:pt x="10750" y="0"/>
                    </a:lnTo>
                    <a:cubicBezTo>
                      <a:pt x="13589" y="0"/>
                      <a:pt x="15766" y="925"/>
                      <a:pt x="17335" y="2396"/>
                    </a:cubicBezTo>
                    <a:cubicBezTo>
                      <a:pt x="19043" y="3999"/>
                      <a:pt x="20000" y="6238"/>
                      <a:pt x="20284" y="8622"/>
                    </a:cubicBezTo>
                    <a:close/>
                    <a:moveTo>
                      <a:pt x="10750" y="21600"/>
                    </a:moveTo>
                    <a:cubicBezTo>
                      <a:pt x="8875" y="21600"/>
                      <a:pt x="7238" y="21043"/>
                      <a:pt x="5866" y="20106"/>
                    </a:cubicBezTo>
                    <a:cubicBezTo>
                      <a:pt x="4479" y="19158"/>
                      <a:pt x="3377" y="17825"/>
                      <a:pt x="2587" y="16292"/>
                    </a:cubicBezTo>
                    <a:cubicBezTo>
                      <a:pt x="2024" y="16115"/>
                      <a:pt x="1546" y="15774"/>
                      <a:pt x="1158" y="15322"/>
                    </a:cubicBezTo>
                    <a:cubicBezTo>
                      <a:pt x="675" y="14761"/>
                      <a:pt x="336" y="14026"/>
                      <a:pt x="155" y="13241"/>
                    </a:cubicBezTo>
                    <a:cubicBezTo>
                      <a:pt x="-21" y="12477"/>
                      <a:pt x="-50" y="11651"/>
                      <a:pt x="84" y="10885"/>
                    </a:cubicBezTo>
                    <a:cubicBezTo>
                      <a:pt x="237" y="10007"/>
                      <a:pt x="606" y="9199"/>
                      <a:pt x="1216" y="8622"/>
                    </a:cubicBezTo>
                    <a:cubicBezTo>
                      <a:pt x="1500" y="6239"/>
                      <a:pt x="2457" y="3999"/>
                      <a:pt x="4165" y="2397"/>
                    </a:cubicBezTo>
                    <a:cubicBezTo>
                      <a:pt x="5733" y="925"/>
                      <a:pt x="7911" y="0"/>
                      <a:pt x="10750" y="0"/>
                    </a:cubicBezTo>
                    <a:lnTo>
                      <a:pt x="10750" y="1486"/>
                    </a:lnTo>
                    <a:cubicBezTo>
                      <a:pt x="8368" y="1486"/>
                      <a:pt x="6562" y="2243"/>
                      <a:pt x="5278" y="3447"/>
                    </a:cubicBezTo>
                    <a:cubicBezTo>
                      <a:pt x="3787" y="4846"/>
                      <a:pt x="2971" y="6859"/>
                      <a:pt x="2759" y="9008"/>
                    </a:cubicBezTo>
                    <a:cubicBezTo>
                      <a:pt x="2751" y="9215"/>
                      <a:pt x="2650" y="9418"/>
                      <a:pt x="2465" y="9558"/>
                    </a:cubicBezTo>
                    <a:cubicBezTo>
                      <a:pt x="2026" y="9891"/>
                      <a:pt x="1756" y="10466"/>
                      <a:pt x="1642" y="11123"/>
                    </a:cubicBezTo>
                    <a:cubicBezTo>
                      <a:pt x="1541" y="11702"/>
                      <a:pt x="1565" y="12335"/>
                      <a:pt x="1701" y="12928"/>
                    </a:cubicBezTo>
                    <a:cubicBezTo>
                      <a:pt x="1833" y="13499"/>
                      <a:pt x="2066" y="14018"/>
                      <a:pt x="2389" y="14394"/>
                    </a:cubicBezTo>
                    <a:cubicBezTo>
                      <a:pt x="2635" y="14680"/>
                      <a:pt x="2932" y="14877"/>
                      <a:pt x="3270" y="14929"/>
                    </a:cubicBezTo>
                    <a:cubicBezTo>
                      <a:pt x="3523" y="14968"/>
                      <a:pt x="3751" y="15122"/>
                      <a:pt x="3864" y="15358"/>
                    </a:cubicBezTo>
                    <a:cubicBezTo>
                      <a:pt x="4555" y="16804"/>
                      <a:pt x="5542" y="18055"/>
                      <a:pt x="6793" y="18910"/>
                    </a:cubicBezTo>
                    <a:cubicBezTo>
                      <a:pt x="7899" y="19665"/>
                      <a:pt x="9225" y="20114"/>
                      <a:pt x="10750" y="20114"/>
                    </a:cubicBezTo>
                    <a:lnTo>
                      <a:pt x="10750" y="21600"/>
                    </a:lnTo>
                    <a:close/>
                    <a:moveTo>
                      <a:pt x="10750" y="2160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" name="AutoShape 46"/>
              <p:cNvSpPr>
                <a:spLocks/>
              </p:cNvSpPr>
              <p:nvPr/>
            </p:nvSpPr>
            <p:spPr bwMode="auto">
              <a:xfrm>
                <a:off x="976" y="360"/>
                <a:ext cx="2379" cy="2559"/>
              </a:xfrm>
              <a:custGeom>
                <a:avLst/>
                <a:gdLst/>
                <a:ahLst/>
                <a:cxnLst/>
                <a:rect l="0" t="0" r="r" b="b"/>
                <a:pathLst>
                  <a:path w="19904" h="21600">
                    <a:moveTo>
                      <a:pt x="18725" y="8846"/>
                    </a:moveTo>
                    <a:cubicBezTo>
                      <a:pt x="20752" y="10496"/>
                      <a:pt x="20039" y="15608"/>
                      <a:pt x="17553" y="16019"/>
                    </a:cubicBezTo>
                    <a:cubicBezTo>
                      <a:pt x="16134" y="19209"/>
                      <a:pt x="13527" y="21600"/>
                      <a:pt x="9952" y="21600"/>
                    </a:cubicBezTo>
                    <a:cubicBezTo>
                      <a:pt x="6377" y="21600"/>
                      <a:pt x="3771" y="19209"/>
                      <a:pt x="2351" y="16019"/>
                    </a:cubicBezTo>
                    <a:cubicBezTo>
                      <a:pt x="-135" y="15608"/>
                      <a:pt x="-848" y="10496"/>
                      <a:pt x="1179" y="8846"/>
                    </a:cubicBezTo>
                    <a:cubicBezTo>
                      <a:pt x="1594" y="4171"/>
                      <a:pt x="4348" y="0"/>
                      <a:pt x="9952" y="0"/>
                    </a:cubicBezTo>
                    <a:cubicBezTo>
                      <a:pt x="15557" y="0"/>
                      <a:pt x="18310" y="4170"/>
                      <a:pt x="18725" y="8846"/>
                    </a:cubicBezTo>
                    <a:close/>
                    <a:moveTo>
                      <a:pt x="18725" y="884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0" name="AutoShape 47"/>
              <p:cNvSpPr>
                <a:spLocks/>
              </p:cNvSpPr>
              <p:nvPr/>
            </p:nvSpPr>
            <p:spPr bwMode="auto">
              <a:xfrm>
                <a:off x="951" y="288"/>
                <a:ext cx="2428" cy="1417"/>
              </a:xfrm>
              <a:custGeom>
                <a:avLst/>
                <a:gdLst/>
                <a:ahLst/>
                <a:cxnLst/>
                <a:rect l="0" t="0" r="r" b="b"/>
                <a:pathLst>
                  <a:path w="21352" h="20270">
                    <a:moveTo>
                      <a:pt x="10543" y="1045"/>
                    </a:moveTo>
                    <a:cubicBezTo>
                      <a:pt x="6690" y="1180"/>
                      <a:pt x="3069" y="10213"/>
                      <a:pt x="3271" y="17634"/>
                    </a:cubicBezTo>
                    <a:cubicBezTo>
                      <a:pt x="3377" y="21518"/>
                      <a:pt x="3133" y="20507"/>
                      <a:pt x="2701" y="18446"/>
                    </a:cubicBezTo>
                    <a:cubicBezTo>
                      <a:pt x="2471" y="17350"/>
                      <a:pt x="2119" y="16269"/>
                      <a:pt x="1587" y="16266"/>
                    </a:cubicBezTo>
                    <a:cubicBezTo>
                      <a:pt x="1212" y="16264"/>
                      <a:pt x="935" y="16806"/>
                      <a:pt x="817" y="17214"/>
                    </a:cubicBezTo>
                    <a:cubicBezTo>
                      <a:pt x="516" y="18259"/>
                      <a:pt x="-124" y="17215"/>
                      <a:pt x="21" y="15314"/>
                    </a:cubicBezTo>
                    <a:cubicBezTo>
                      <a:pt x="474" y="9378"/>
                      <a:pt x="4178" y="1007"/>
                      <a:pt x="7992" y="231"/>
                    </a:cubicBezTo>
                    <a:cubicBezTo>
                      <a:pt x="9507" y="-77"/>
                      <a:pt x="12003" y="-82"/>
                      <a:pt x="13434" y="247"/>
                    </a:cubicBezTo>
                    <a:cubicBezTo>
                      <a:pt x="17223" y="1116"/>
                      <a:pt x="20881" y="9417"/>
                      <a:pt x="21331" y="15314"/>
                    </a:cubicBezTo>
                    <a:cubicBezTo>
                      <a:pt x="21476" y="17215"/>
                      <a:pt x="20837" y="18259"/>
                      <a:pt x="20535" y="17214"/>
                    </a:cubicBezTo>
                    <a:cubicBezTo>
                      <a:pt x="20417" y="16806"/>
                      <a:pt x="20140" y="16264"/>
                      <a:pt x="19765" y="16266"/>
                    </a:cubicBezTo>
                    <a:cubicBezTo>
                      <a:pt x="19233" y="16269"/>
                      <a:pt x="18881" y="17350"/>
                      <a:pt x="18651" y="18446"/>
                    </a:cubicBezTo>
                    <a:cubicBezTo>
                      <a:pt x="18219" y="20507"/>
                      <a:pt x="18015" y="21518"/>
                      <a:pt x="18120" y="17634"/>
                    </a:cubicBezTo>
                    <a:cubicBezTo>
                      <a:pt x="18321" y="10274"/>
                      <a:pt x="14718" y="1327"/>
                      <a:pt x="10904" y="1048"/>
                    </a:cubicBezTo>
                    <a:lnTo>
                      <a:pt x="10543" y="1045"/>
                    </a:lnTo>
                    <a:close/>
                    <a:moveTo>
                      <a:pt x="10543" y="1045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" name="AutoShape 48"/>
              <p:cNvSpPr>
                <a:spLocks/>
              </p:cNvSpPr>
              <p:nvPr/>
            </p:nvSpPr>
            <p:spPr bwMode="auto">
              <a:xfrm>
                <a:off x="1255" y="216"/>
                <a:ext cx="1937" cy="1269"/>
              </a:xfrm>
              <a:custGeom>
                <a:avLst/>
                <a:gdLst/>
                <a:ahLst/>
                <a:cxnLst/>
                <a:rect l="0" t="0" r="r" b="b"/>
                <a:pathLst>
                  <a:path w="17965" h="21595">
                    <a:moveTo>
                      <a:pt x="557" y="21595"/>
                    </a:moveTo>
                    <a:cubicBezTo>
                      <a:pt x="367" y="171"/>
                      <a:pt x="16746" y="2456"/>
                      <a:pt x="16355" y="21554"/>
                    </a:cubicBezTo>
                    <a:cubicBezTo>
                      <a:pt x="20524" y="12277"/>
                      <a:pt x="16147" y="5"/>
                      <a:pt x="8419" y="0"/>
                    </a:cubicBezTo>
                    <a:cubicBezTo>
                      <a:pt x="692" y="-5"/>
                      <a:pt x="-1076" y="11959"/>
                      <a:pt x="557" y="21595"/>
                    </a:cubicBezTo>
                    <a:close/>
                    <a:moveTo>
                      <a:pt x="557" y="21595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2" name="AutoShape 49"/>
              <p:cNvSpPr>
                <a:spLocks/>
              </p:cNvSpPr>
              <p:nvPr/>
            </p:nvSpPr>
            <p:spPr bwMode="auto">
              <a:xfrm>
                <a:off x="1320" y="520"/>
                <a:ext cx="1921" cy="961"/>
              </a:xfrm>
              <a:custGeom>
                <a:avLst/>
                <a:gdLst/>
                <a:ahLst/>
                <a:cxnLst/>
                <a:rect l="0" t="0" r="r" b="b"/>
                <a:pathLst>
                  <a:path w="20547" h="11924">
                    <a:moveTo>
                      <a:pt x="0" y="11924"/>
                    </a:moveTo>
                    <a:cubicBezTo>
                      <a:pt x="1788" y="6337"/>
                      <a:pt x="3887" y="2424"/>
                      <a:pt x="8686" y="3210"/>
                    </a:cubicBezTo>
                    <a:cubicBezTo>
                      <a:pt x="11738" y="5609"/>
                      <a:pt x="15124" y="12818"/>
                      <a:pt x="20098" y="11227"/>
                    </a:cubicBezTo>
                    <a:cubicBezTo>
                      <a:pt x="21600" y="4094"/>
                      <a:pt x="18895" y="4361"/>
                      <a:pt x="18436" y="4029"/>
                    </a:cubicBezTo>
                    <a:cubicBezTo>
                      <a:pt x="17978" y="3696"/>
                      <a:pt x="151" y="-8782"/>
                      <a:pt x="0" y="11924"/>
                    </a:cubicBezTo>
                    <a:close/>
                    <a:moveTo>
                      <a:pt x="0" y="11924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" name="AutoShape 50"/>
              <p:cNvSpPr>
                <a:spLocks/>
              </p:cNvSpPr>
              <p:nvPr/>
            </p:nvSpPr>
            <p:spPr bwMode="auto">
              <a:xfrm>
                <a:off x="168" y="3424"/>
                <a:ext cx="4020" cy="1071"/>
              </a:xfrm>
              <a:custGeom>
                <a:avLst/>
                <a:gdLst/>
                <a:ahLst/>
                <a:cxnLst/>
                <a:rect l="0" t="0" r="r" b="b"/>
                <a:pathLst>
                  <a:path w="20657" h="21600">
                    <a:moveTo>
                      <a:pt x="877" y="6335"/>
                    </a:moveTo>
                    <a:cubicBezTo>
                      <a:pt x="1494" y="3951"/>
                      <a:pt x="3552" y="1529"/>
                      <a:pt x="4703" y="148"/>
                    </a:cubicBezTo>
                    <a:cubicBezTo>
                      <a:pt x="2251" y="17956"/>
                      <a:pt x="8622" y="21600"/>
                      <a:pt x="10308" y="15406"/>
                    </a:cubicBezTo>
                    <a:cubicBezTo>
                      <a:pt x="11869" y="21600"/>
                      <a:pt x="18022" y="17849"/>
                      <a:pt x="15838" y="0"/>
                    </a:cubicBezTo>
                    <a:cubicBezTo>
                      <a:pt x="17025" y="1339"/>
                      <a:pt x="19024" y="3779"/>
                      <a:pt x="19745" y="6068"/>
                    </a:cubicBezTo>
                    <a:cubicBezTo>
                      <a:pt x="21052" y="10222"/>
                      <a:pt x="20777" y="16419"/>
                      <a:pt x="20024" y="21600"/>
                    </a:cubicBezTo>
                    <a:lnTo>
                      <a:pt x="734" y="21600"/>
                    </a:lnTo>
                    <a:cubicBezTo>
                      <a:pt x="33" y="16215"/>
                      <a:pt x="-548" y="11846"/>
                      <a:pt x="877" y="6335"/>
                    </a:cubicBezTo>
                    <a:close/>
                    <a:moveTo>
                      <a:pt x="877" y="6335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4119674" y="1369462"/>
            <a:ext cx="2539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3644D"/>
                </a:solidFill>
              </a:rPr>
              <a:t>AVERAGE SALARIES</a:t>
            </a:r>
            <a:endParaRPr lang="en-CA" b="1" dirty="0">
              <a:solidFill>
                <a:srgbClr val="F3644D"/>
              </a:solidFill>
            </a:endParaRPr>
          </a:p>
        </p:txBody>
      </p:sp>
      <p:graphicFrame>
        <p:nvGraphicFramePr>
          <p:cNvPr id="45" name="Chart 44"/>
          <p:cNvGraphicFramePr/>
          <p:nvPr>
            <p:extLst>
              <p:ext uri="{D42A27DB-BD31-4B8C-83A1-F6EECF244321}">
                <p14:modId xmlns:p14="http://schemas.microsoft.com/office/powerpoint/2010/main" val="3157919265"/>
              </p:ext>
            </p:extLst>
          </p:nvPr>
        </p:nvGraphicFramePr>
        <p:xfrm>
          <a:off x="3854113" y="3775304"/>
          <a:ext cx="1534296" cy="1514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762450" y="3419435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3644D"/>
                </a:solidFill>
              </a:rPr>
              <a:t>AGE GROUPS</a:t>
            </a:r>
            <a:endParaRPr lang="en-CA" b="1" dirty="0">
              <a:solidFill>
                <a:srgbClr val="F364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89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41743" y="1835043"/>
            <a:ext cx="62620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How To Develop</a:t>
            </a:r>
          </a:p>
          <a:p>
            <a:r>
              <a:rPr lang="en-CA" sz="5400" b="1" dirty="0" smtClean="0">
                <a:solidFill>
                  <a:srgbClr val="F3644D"/>
                </a:solidFill>
              </a:rPr>
              <a:t>A Hard Copy Book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" t="247" r="31214" b="-247"/>
          <a:stretch/>
        </p:blipFill>
        <p:spPr/>
      </p:pic>
    </p:spTree>
    <p:extLst>
      <p:ext uri="{BB962C8B-B14F-4D97-AF65-F5344CB8AC3E}">
        <p14:creationId xmlns:p14="http://schemas.microsoft.com/office/powerpoint/2010/main" val="278698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 smtClean="0"/>
              <a:t>Hard Copy Book Overview</a:t>
            </a:r>
            <a:endParaRPr lang="en-CA" b="1" dirty="0"/>
          </a:p>
        </p:txBody>
      </p:sp>
      <p:sp>
        <p:nvSpPr>
          <p:cNvPr id="6" name="Rectangle 5"/>
          <p:cNvSpPr/>
          <p:nvPr/>
        </p:nvSpPr>
        <p:spPr>
          <a:xfrm>
            <a:off x="843383" y="2413337"/>
            <a:ext cx="45042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CA" sz="3200" dirty="0">
                <a:solidFill>
                  <a:srgbClr val="292D34"/>
                </a:solidFill>
              </a:rPr>
              <a:t>Average Cost $25.00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CA" sz="3200" dirty="0">
                <a:solidFill>
                  <a:srgbClr val="292D34"/>
                </a:solidFill>
              </a:rPr>
              <a:t>201 Pages 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CA" sz="3200" dirty="0">
                <a:solidFill>
                  <a:srgbClr val="292D34"/>
                </a:solidFill>
              </a:rPr>
              <a:t>Publishing Company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096000" y="1477671"/>
            <a:ext cx="5334000" cy="4622800"/>
            <a:chOff x="6096000" y="1477671"/>
            <a:chExt cx="5334000" cy="4622800"/>
          </a:xfrm>
        </p:grpSpPr>
        <p:sp>
          <p:nvSpPr>
            <p:cNvPr id="9" name="Rectangle 8"/>
            <p:cNvSpPr/>
            <p:nvPr/>
          </p:nvSpPr>
          <p:spPr>
            <a:xfrm>
              <a:off x="6096000" y="1477671"/>
              <a:ext cx="5178405" cy="4622800"/>
            </a:xfrm>
            <a:prstGeom prst="rect">
              <a:avLst/>
            </a:prstGeom>
            <a:solidFill>
              <a:srgbClr val="3441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231467" y="2413337"/>
              <a:ext cx="5198533" cy="3447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n-CA" sz="2400" dirty="0"/>
                <a:t>Table of Contents – 2 pages</a:t>
              </a:r>
            </a:p>
            <a:p>
              <a:pPr marL="342900" lvl="0" indent="-3429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n-CA" sz="2400" dirty="0"/>
                <a:t>Acknowledgements – 2 pages</a:t>
              </a:r>
            </a:p>
            <a:p>
              <a:pPr marL="342900" lvl="0" indent="-3429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n-CA" sz="2400" dirty="0"/>
                <a:t>Preface – 4 pages</a:t>
              </a:r>
            </a:p>
            <a:p>
              <a:pPr marL="342900" lvl="0" indent="-3429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n-CA" sz="2400" dirty="0"/>
                <a:t>Foreword – 2 pages </a:t>
              </a:r>
            </a:p>
            <a:p>
              <a:pPr marL="342900" lvl="0" indent="-3429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n-CA" sz="2400" dirty="0"/>
                <a:t>7 Chapters – 30 pages </a:t>
              </a:r>
            </a:p>
            <a:p>
              <a:pPr marL="342900" lvl="0" indent="-34290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n-CA" sz="2400" dirty="0"/>
                <a:t>Appendix – 3 sections, </a:t>
              </a:r>
              <a:r>
                <a:rPr lang="en-CA" sz="2400" dirty="0" smtClean="0"/>
                <a:t/>
              </a:r>
              <a:br>
                <a:rPr lang="en-CA" sz="2400" dirty="0" smtClean="0"/>
              </a:br>
              <a:r>
                <a:rPr lang="en-CA" sz="2400" dirty="0" smtClean="0"/>
                <a:t>workouts</a:t>
              </a:r>
              <a:r>
                <a:rPr lang="en-CA" sz="2400" dirty="0"/>
                <a:t>, food, charts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31467" y="1683894"/>
              <a:ext cx="45656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2800" b="1" dirty="0" smtClean="0"/>
                <a:t>TYPICAL BOOK OUTLINE</a:t>
              </a:r>
              <a:endParaRPr lang="en-CA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7014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97182"/>
            <a:ext cx="12192000" cy="817561"/>
          </a:xfrm>
        </p:spPr>
        <p:txBody>
          <a:bodyPr/>
          <a:lstStyle/>
          <a:p>
            <a:r>
              <a:rPr lang="en-CA" b="1" dirty="0" smtClean="0"/>
              <a:t>Inventory</a:t>
            </a:r>
            <a:endParaRPr lang="en-CA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109" y="1587185"/>
            <a:ext cx="8827781" cy="392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7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470454"/>
            <a:ext cx="12192000" cy="4208744"/>
          </a:xfrm>
          <a:prstGeom prst="rect">
            <a:avLst/>
          </a:prstGeom>
          <a:solidFill>
            <a:srgbClr val="292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72920"/>
            <a:ext cx="12192000" cy="817561"/>
          </a:xfrm>
        </p:spPr>
        <p:txBody>
          <a:bodyPr/>
          <a:lstStyle/>
          <a:p>
            <a:r>
              <a:rPr lang="en-CA" b="1" dirty="0" smtClean="0"/>
              <a:t>Objectives | Part 1</a:t>
            </a:r>
            <a:endParaRPr lang="en-CA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0" y="983526"/>
            <a:ext cx="12192000" cy="3598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1800" b="1" dirty="0" smtClean="0">
                <a:solidFill>
                  <a:srgbClr val="292D34">
                    <a:alpha val="50000"/>
                  </a:srgbClr>
                </a:solidFill>
              </a:rPr>
              <a:t>WHAT WE ARE GOING TO COVER TODAY</a:t>
            </a:r>
            <a:endParaRPr lang="en-CA" sz="1800" b="1" dirty="0">
              <a:solidFill>
                <a:srgbClr val="292D34">
                  <a:alpha val="50000"/>
                </a:srgb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78856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377"/>
            <a:r>
              <a:rPr lang="en-CA" sz="2000" b="1" dirty="0" smtClean="0"/>
              <a:t>HOW TO DEVELOP AN ONLINE FITNESS PRODUCT</a:t>
            </a:r>
            <a:endParaRPr lang="en-CA" sz="20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976092" y="2451227"/>
            <a:ext cx="2947604" cy="2540000"/>
            <a:chOff x="976092" y="2451227"/>
            <a:chExt cx="2947604" cy="2540000"/>
          </a:xfrm>
        </p:grpSpPr>
        <p:sp>
          <p:nvSpPr>
            <p:cNvPr id="9" name="Oval 8"/>
            <p:cNvSpPr/>
            <p:nvPr/>
          </p:nvSpPr>
          <p:spPr>
            <a:xfrm>
              <a:off x="976092" y="2451227"/>
              <a:ext cx="2947604" cy="254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159334" y="3281400"/>
              <a:ext cx="252548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CA" sz="2000" dirty="0" smtClean="0"/>
                <a:t>Developing </a:t>
              </a:r>
              <a:r>
                <a:rPr lang="en-CA" sz="2000" dirty="0"/>
                <a:t>Content</a:t>
              </a:r>
            </a:p>
            <a:p>
              <a:pPr algn="ctr">
                <a:spcAft>
                  <a:spcPts val="1200"/>
                </a:spcAft>
              </a:pPr>
              <a:r>
                <a:rPr lang="en-CA" sz="2000" dirty="0"/>
                <a:t>Hard Copy Books</a:t>
              </a:r>
            </a:p>
            <a:p>
              <a:pPr algn="ctr">
                <a:spcAft>
                  <a:spcPts val="1200"/>
                </a:spcAft>
              </a:pPr>
              <a:r>
                <a:rPr lang="en-CA" sz="2000" dirty="0" smtClean="0"/>
                <a:t>eBooks</a:t>
              </a:r>
              <a:endParaRPr lang="en-CA" sz="20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97734" y="2786808"/>
              <a:ext cx="1048685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200" b="1" dirty="0"/>
                <a:t>Books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26226" y="2451227"/>
            <a:ext cx="2947604" cy="2540000"/>
            <a:chOff x="4626226" y="2451227"/>
            <a:chExt cx="2947604" cy="2540000"/>
          </a:xfrm>
        </p:grpSpPr>
        <p:sp>
          <p:nvSpPr>
            <p:cNvPr id="14" name="Oval 13"/>
            <p:cNvSpPr/>
            <p:nvPr/>
          </p:nvSpPr>
          <p:spPr>
            <a:xfrm>
              <a:off x="4626226" y="2451227"/>
              <a:ext cx="2947604" cy="254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53428" y="3429000"/>
              <a:ext cx="268514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000" dirty="0" smtClean="0"/>
                <a:t>Developing </a:t>
              </a:r>
              <a:r>
                <a:rPr lang="en-CA" sz="2000" dirty="0"/>
                <a:t>Content</a:t>
              </a:r>
            </a:p>
            <a:p>
              <a:pPr algn="ctr"/>
              <a:r>
                <a:rPr lang="en-CA" sz="2000" dirty="0" smtClean="0"/>
                <a:t>Audio </a:t>
              </a:r>
            </a:p>
            <a:p>
              <a:pPr algn="ctr"/>
              <a:r>
                <a:rPr lang="en-CA" sz="2000" dirty="0" smtClean="0"/>
                <a:t>Videos</a:t>
              </a:r>
              <a:endParaRPr lang="en-CA" sz="20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77973" y="2872418"/>
              <a:ext cx="226831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200" b="1" dirty="0"/>
                <a:t>Audio &amp; Videos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329996" y="2451227"/>
            <a:ext cx="2963478" cy="2540000"/>
            <a:chOff x="8329996" y="2451227"/>
            <a:chExt cx="2963478" cy="2540000"/>
          </a:xfrm>
        </p:grpSpPr>
        <p:sp>
          <p:nvSpPr>
            <p:cNvPr id="16" name="Oval 15"/>
            <p:cNvSpPr/>
            <p:nvPr/>
          </p:nvSpPr>
          <p:spPr>
            <a:xfrm>
              <a:off x="8329996" y="2451227"/>
              <a:ext cx="2947604" cy="2540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46763" y="3298174"/>
              <a:ext cx="284671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00"/>
                </a:lnSpc>
                <a:spcAft>
                  <a:spcPts val="1200"/>
                </a:spcAft>
              </a:pPr>
              <a:r>
                <a:rPr lang="en-CA" sz="2000" dirty="0" smtClean="0"/>
                <a:t>Individual vs Packaging</a:t>
              </a:r>
              <a:endParaRPr lang="en-CA" sz="2000" dirty="0"/>
            </a:p>
            <a:p>
              <a:pPr algn="ctr">
                <a:lnSpc>
                  <a:spcPts val="2100"/>
                </a:lnSpc>
                <a:spcAft>
                  <a:spcPts val="1200"/>
                </a:spcAft>
              </a:pPr>
              <a:r>
                <a:rPr lang="en-CA" sz="2000" dirty="0" smtClean="0"/>
                <a:t>Process</a:t>
              </a:r>
            </a:p>
            <a:p>
              <a:pPr algn="ctr">
                <a:lnSpc>
                  <a:spcPts val="2100"/>
                </a:lnSpc>
                <a:spcAft>
                  <a:spcPts val="1200"/>
                </a:spcAft>
              </a:pPr>
              <a:r>
                <a:rPr lang="en-CA" sz="2000" dirty="0" smtClean="0"/>
                <a:t>Preparing for </a:t>
              </a:r>
              <a:br>
                <a:rPr lang="en-CA" sz="2000" dirty="0" smtClean="0"/>
              </a:br>
              <a:r>
                <a:rPr lang="en-CA" sz="2000" dirty="0" smtClean="0"/>
                <a:t>Marketing</a:t>
              </a:r>
              <a:endParaRPr lang="en-CA" sz="20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228756" y="2736009"/>
              <a:ext cx="1282723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200" b="1" dirty="0" smtClean="0"/>
                <a:t>Process</a:t>
              </a:r>
              <a:endParaRPr lang="en-CA" sz="2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3674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829300" y="0"/>
            <a:ext cx="63627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6620933" y="2644170"/>
            <a:ext cx="55710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4800" b="1" dirty="0"/>
              <a:t>Book Stores </a:t>
            </a:r>
            <a:br>
              <a:rPr lang="en-CA" sz="4800" b="1" dirty="0"/>
            </a:br>
            <a:r>
              <a:rPr lang="en-CA" sz="4800" b="1" dirty="0"/>
              <a:t>“</a:t>
            </a:r>
            <a:r>
              <a:rPr lang="en-CA" sz="4800" b="1" dirty="0" smtClean="0"/>
              <a:t>Barnes &amp; Noble</a:t>
            </a:r>
            <a:r>
              <a:rPr lang="en-CA" sz="4800" b="1" dirty="0"/>
              <a:t>” 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100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405078"/>
            <a:ext cx="12192000" cy="817561"/>
          </a:xfrm>
        </p:spPr>
        <p:txBody>
          <a:bodyPr/>
          <a:lstStyle/>
          <a:p>
            <a:pPr algn="ctr"/>
            <a:r>
              <a:rPr lang="en-CA" dirty="0"/>
              <a:t>Amazon Online Store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565" y="1357577"/>
            <a:ext cx="11250869" cy="470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9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.huffpost.com/gen/1480701/images/o-PILES-OF-BOOKS-facebo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6696"/>
            <a:ext cx="12192000" cy="691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83820" y="320700"/>
            <a:ext cx="6587067" cy="1880193"/>
          </a:xfrm>
        </p:spPr>
        <p:txBody>
          <a:bodyPr>
            <a:normAutofit/>
          </a:bodyPr>
          <a:lstStyle/>
          <a:p>
            <a:r>
              <a:rPr lang="en-CA" b="1" dirty="0" smtClean="0"/>
              <a:t>What If It Doesn’t Sell?</a:t>
            </a:r>
            <a:endParaRPr lang="en-CA" b="1" dirty="0"/>
          </a:p>
        </p:txBody>
      </p:sp>
    </p:spTree>
    <p:extLst>
      <p:ext uri="{BB962C8B-B14F-4D97-AF65-F5344CB8AC3E}">
        <p14:creationId xmlns:p14="http://schemas.microsoft.com/office/powerpoint/2010/main" val="106292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44191" y="2967335"/>
            <a:ext cx="33664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eBooks</a:t>
            </a:r>
            <a:endParaRPr lang="en-CA" sz="5400" b="1" dirty="0">
              <a:solidFill>
                <a:srgbClr val="F3644D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0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583" y="55721"/>
            <a:ext cx="3986834" cy="504485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5300227"/>
            <a:ext cx="12192000" cy="817561"/>
          </a:xfrm>
          <a:solidFill>
            <a:srgbClr val="292D34"/>
          </a:solidFill>
        </p:spPr>
        <p:txBody>
          <a:bodyPr/>
          <a:lstStyle/>
          <a:p>
            <a:r>
              <a:rPr lang="en-CA" b="1" dirty="0"/>
              <a:t>Average 100 </a:t>
            </a:r>
            <a:r>
              <a:rPr lang="en-CA" b="1" dirty="0" smtClean="0"/>
              <a:t>Pages | 10-12 Chapters </a:t>
            </a:r>
            <a:endParaRPr lang="en-CA" b="1" dirty="0"/>
          </a:p>
        </p:txBody>
      </p:sp>
      <p:pic>
        <p:nvPicPr>
          <p:cNvPr id="1026" name="Picture 2" descr="https://www.upwork.com/api/v3/wp-files/direct/room_c6280eaad11e62f2cb62253a79348c25/7bc318f5-3b68-40e3-89fc-49999d4ca2b4/SpiralMagazineCover_3D_350tall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9" t="4613" r="9435" b="14604"/>
          <a:stretch/>
        </p:blipFill>
        <p:spPr bwMode="auto">
          <a:xfrm>
            <a:off x="443316" y="308020"/>
            <a:ext cx="3594178" cy="487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upwork.com/api/v3/wp-files/direct/room_c6280eaad11e62f2cb62253a79348c25/c3ddbc88-431c-45bd-bb91-64409072d9e8/2013_ReportCover02_3D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9" t="7862" r="17771" b="16825"/>
          <a:stretch/>
        </p:blipFill>
        <p:spPr bwMode="auto">
          <a:xfrm>
            <a:off x="8472196" y="98890"/>
            <a:ext cx="3339760" cy="495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47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54683" y="0"/>
            <a:ext cx="3737317" cy="6858000"/>
          </a:xfrm>
          <a:prstGeom prst="rect">
            <a:avLst/>
          </a:prstGeom>
          <a:solidFill>
            <a:srgbClr val="F364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642251" y="2881300"/>
            <a:ext cx="3362179" cy="817561"/>
          </a:xfrm>
        </p:spPr>
        <p:txBody>
          <a:bodyPr/>
          <a:lstStyle/>
          <a:p>
            <a:r>
              <a:rPr lang="en-CA" dirty="0">
                <a:solidFill>
                  <a:schemeClr val="tx1"/>
                </a:solidFill>
              </a:rPr>
              <a:t>PDF Format </a:t>
            </a:r>
          </a:p>
        </p:txBody>
      </p:sp>
      <p:pic>
        <p:nvPicPr>
          <p:cNvPr id="3" name="Content Placeholder 3" descr="Screen Shot 2015-09-05 at 10.39.49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9" r="4063"/>
          <a:stretch/>
        </p:blipFill>
        <p:spPr>
          <a:xfrm>
            <a:off x="4126752" y="249701"/>
            <a:ext cx="4140361" cy="6195666"/>
          </a:xfrm>
          <a:prstGeom prst="rect">
            <a:avLst/>
          </a:prstGeom>
        </p:spPr>
      </p:pic>
      <p:pic>
        <p:nvPicPr>
          <p:cNvPr id="4" name="Picture 3" descr="Screen Shot 2015-09-05 at 10.40.25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324" r="9985"/>
          <a:stretch/>
        </p:blipFill>
        <p:spPr>
          <a:xfrm>
            <a:off x="435865" y="364607"/>
            <a:ext cx="3690887" cy="608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2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US" b="1" dirty="0"/>
              <a:t>Once and Done – No Printing </a:t>
            </a:r>
            <a:endParaRPr lang="en-CA" b="1" dirty="0"/>
          </a:p>
        </p:txBody>
      </p:sp>
      <p:sp>
        <p:nvSpPr>
          <p:cNvPr id="3" name="Title 4"/>
          <p:cNvSpPr txBox="1">
            <a:spLocks/>
          </p:cNvSpPr>
          <p:nvPr/>
        </p:nvSpPr>
        <p:spPr>
          <a:xfrm>
            <a:off x="0" y="5522791"/>
            <a:ext cx="121920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CA" sz="3600" b="1" dirty="0" smtClean="0">
                <a:solidFill>
                  <a:schemeClr val="tx1"/>
                </a:solidFill>
              </a:rPr>
              <a:t>Ability To Make Changes &amp; Edits </a:t>
            </a:r>
            <a:endParaRPr lang="en-CA" sz="36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Screen Shot 2015-09-05 at 10.37.22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46" y="1257238"/>
            <a:ext cx="2891663" cy="4145757"/>
          </a:xfrm>
          <a:prstGeom prst="rect">
            <a:avLst/>
          </a:prstGeom>
          <a:ln w="38100">
            <a:solidFill>
              <a:srgbClr val="F3644D"/>
            </a:solidFill>
          </a:ln>
        </p:spPr>
      </p:pic>
      <p:pic>
        <p:nvPicPr>
          <p:cNvPr id="6" name="Content Placeholder 3" descr="Screen Shot 2015-09-05 at 10.38.51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7" r="6035"/>
          <a:stretch/>
        </p:blipFill>
        <p:spPr>
          <a:xfrm>
            <a:off x="4267749" y="1257238"/>
            <a:ext cx="2978759" cy="4145757"/>
          </a:xfrm>
          <a:prstGeom prst="rect">
            <a:avLst/>
          </a:prstGeom>
          <a:ln w="38100">
            <a:solidFill>
              <a:srgbClr val="F3644D"/>
            </a:solidFill>
          </a:ln>
        </p:spPr>
      </p:pic>
      <p:pic>
        <p:nvPicPr>
          <p:cNvPr id="7" name="Picture 6" descr="Screen Shot 2015-09-05 at 10.36.22 AM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72" r="9749"/>
          <a:stretch/>
        </p:blipFill>
        <p:spPr>
          <a:xfrm>
            <a:off x="7982848" y="1257238"/>
            <a:ext cx="3095459" cy="4176290"/>
          </a:xfrm>
          <a:prstGeom prst="rect">
            <a:avLst/>
          </a:prstGeom>
          <a:ln w="38100">
            <a:solidFill>
              <a:srgbClr val="F3644D"/>
            </a:solidFill>
          </a:ln>
        </p:spPr>
      </p:pic>
    </p:spTree>
    <p:extLst>
      <p:ext uri="{BB962C8B-B14F-4D97-AF65-F5344CB8AC3E}">
        <p14:creationId xmlns:p14="http://schemas.microsoft.com/office/powerpoint/2010/main" val="416424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446349">
            <a:off x="4168817" y="3932906"/>
            <a:ext cx="2592000" cy="2484000"/>
          </a:xfrm>
          <a:prstGeom prst="ellipse">
            <a:avLst/>
          </a:prstGeom>
          <a:ln w="57150">
            <a:solidFill>
              <a:srgbClr val="F3644D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/>
              <a:t>How </a:t>
            </a:r>
            <a:r>
              <a:rPr lang="en-CA" b="1" dirty="0" smtClean="0"/>
              <a:t>To Write An </a:t>
            </a:r>
            <a:r>
              <a:rPr lang="en-CA" b="1" dirty="0"/>
              <a:t>eBook </a:t>
            </a:r>
            <a:r>
              <a:rPr lang="en-CA" b="1" dirty="0" smtClean="0"/>
              <a:t>In </a:t>
            </a:r>
            <a:r>
              <a:rPr lang="en-CA" b="1" dirty="0"/>
              <a:t>30 </a:t>
            </a:r>
            <a:r>
              <a:rPr lang="en-CA" b="1" dirty="0" smtClean="0"/>
              <a:t>Days </a:t>
            </a:r>
            <a:endParaRPr lang="en-CA" b="1" dirty="0"/>
          </a:p>
        </p:txBody>
      </p:sp>
      <p:cxnSp>
        <p:nvCxnSpPr>
          <p:cNvPr id="50" name="Straight Connector 49"/>
          <p:cNvCxnSpPr/>
          <p:nvPr/>
        </p:nvCxnSpPr>
        <p:spPr>
          <a:xfrm>
            <a:off x="1748693" y="3429000"/>
            <a:ext cx="10335455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985421" y="2960137"/>
            <a:ext cx="955921" cy="93772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START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453885" y="1660687"/>
            <a:ext cx="32320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000" b="1" dirty="0" smtClean="0">
                <a:solidFill>
                  <a:srgbClr val="292D34"/>
                </a:solidFill>
              </a:rPr>
              <a:t>Pick Subject – </a:t>
            </a:r>
            <a:r>
              <a:rPr lang="en-CA" sz="2000" dirty="0" smtClean="0">
                <a:solidFill>
                  <a:srgbClr val="292D34"/>
                </a:solidFill>
              </a:rPr>
              <a:t>Experience or Passion </a:t>
            </a:r>
            <a:endParaRPr lang="en-CA" sz="2000" dirty="0">
              <a:solidFill>
                <a:srgbClr val="292D34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221473" y="4530377"/>
            <a:ext cx="2985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b="1" dirty="0">
                <a:solidFill>
                  <a:srgbClr val="292D34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Write out main points </a:t>
            </a:r>
            <a:endParaRPr lang="en-CA" sz="2000" b="1" dirty="0">
              <a:solidFill>
                <a:srgbClr val="292D34"/>
              </a:solidFill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561933" y="1650123"/>
            <a:ext cx="2405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000" b="1" dirty="0">
                <a:solidFill>
                  <a:srgbClr val="292D34"/>
                </a:solidFill>
                <a:ea typeface="MS Mincho" panose="02020609040205080304" pitchFamily="49" charset="-128"/>
                <a:cs typeface="Times New Roman" panose="02020603050405020304" pitchFamily="18" charset="0"/>
              </a:rPr>
              <a:t>Pick 12 Chapters over 7 days </a:t>
            </a:r>
            <a:endParaRPr lang="en-CA" sz="2000" b="1" dirty="0">
              <a:solidFill>
                <a:srgbClr val="292D34"/>
              </a:solidFill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09407" y="1682196"/>
            <a:ext cx="731521" cy="1896512"/>
            <a:chOff x="3509407" y="1682196"/>
            <a:chExt cx="731521" cy="1896512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3878491" y="2224573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Oval 2"/>
            <p:cNvSpPr/>
            <p:nvPr/>
          </p:nvSpPr>
          <p:spPr>
            <a:xfrm>
              <a:off x="3731168" y="3290708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Oval 3"/>
            <p:cNvSpPr/>
            <p:nvPr/>
          </p:nvSpPr>
          <p:spPr>
            <a:xfrm>
              <a:off x="3509407" y="1682196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Freeform 103"/>
            <p:cNvSpPr>
              <a:spLocks noEditPoints="1"/>
            </p:cNvSpPr>
            <p:nvPr/>
          </p:nvSpPr>
          <p:spPr bwMode="auto">
            <a:xfrm>
              <a:off x="3697170" y="1767201"/>
              <a:ext cx="355993" cy="509725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339645" y="3285000"/>
            <a:ext cx="731521" cy="1787755"/>
            <a:chOff x="6339645" y="3285000"/>
            <a:chExt cx="731521" cy="1787755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710290" y="3429000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6566290" y="3285000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Oval 13"/>
            <p:cNvSpPr/>
            <p:nvPr/>
          </p:nvSpPr>
          <p:spPr>
            <a:xfrm>
              <a:off x="6339645" y="4386378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" name="Freeform 138"/>
            <p:cNvSpPr>
              <a:spLocks noEditPoints="1"/>
            </p:cNvSpPr>
            <p:nvPr/>
          </p:nvSpPr>
          <p:spPr bwMode="auto">
            <a:xfrm>
              <a:off x="6504505" y="4530377"/>
              <a:ext cx="473520" cy="387549"/>
            </a:xfrm>
            <a:custGeom>
              <a:avLst/>
              <a:gdLst/>
              <a:ahLst/>
              <a:cxnLst>
                <a:cxn ang="0">
                  <a:pos x="50" y="40"/>
                </a:cxn>
                <a:cxn ang="0">
                  <a:pos x="40" y="50"/>
                </a:cxn>
                <a:cxn ang="0">
                  <a:pos x="10" y="50"/>
                </a:cxn>
                <a:cxn ang="0">
                  <a:pos x="0" y="4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0" y="0"/>
                </a:cxn>
                <a:cxn ang="0">
                  <a:pos x="44" y="1"/>
                </a:cxn>
                <a:cxn ang="0">
                  <a:pos x="45" y="2"/>
                </a:cxn>
                <a:cxn ang="0">
                  <a:pos x="44" y="3"/>
                </a:cxn>
                <a:cxn ang="0">
                  <a:pos x="42" y="4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4" y="40"/>
                </a:cxn>
                <a:cxn ang="0">
                  <a:pos x="10" y="46"/>
                </a:cxn>
                <a:cxn ang="0">
                  <a:pos x="40" y="46"/>
                </a:cxn>
                <a:cxn ang="0">
                  <a:pos x="45" y="40"/>
                </a:cxn>
                <a:cxn ang="0">
                  <a:pos x="45" y="35"/>
                </a:cxn>
                <a:cxn ang="0">
                  <a:pos x="46" y="35"/>
                </a:cxn>
                <a:cxn ang="0">
                  <a:pos x="48" y="32"/>
                </a:cxn>
                <a:cxn ang="0">
                  <a:pos x="49" y="32"/>
                </a:cxn>
                <a:cxn ang="0">
                  <a:pos x="50" y="33"/>
                </a:cxn>
                <a:cxn ang="0">
                  <a:pos x="50" y="40"/>
                </a:cxn>
                <a:cxn ang="0">
                  <a:pos x="57" y="17"/>
                </a:cxn>
                <a:cxn ang="0">
                  <a:pos x="33" y="41"/>
                </a:cxn>
                <a:cxn ang="0">
                  <a:pos x="23" y="41"/>
                </a:cxn>
                <a:cxn ang="0">
                  <a:pos x="23" y="31"/>
                </a:cxn>
                <a:cxn ang="0">
                  <a:pos x="47" y="7"/>
                </a:cxn>
                <a:cxn ang="0">
                  <a:pos x="57" y="17"/>
                </a:cxn>
                <a:cxn ang="0">
                  <a:pos x="36" y="33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6" y="34"/>
                </a:cxn>
                <a:cxn ang="0">
                  <a:pos x="29" y="34"/>
                </a:cxn>
                <a:cxn ang="0">
                  <a:pos x="29" y="38"/>
                </a:cxn>
                <a:cxn ang="0">
                  <a:pos x="31" y="38"/>
                </a:cxn>
                <a:cxn ang="0">
                  <a:pos x="36" y="33"/>
                </a:cxn>
                <a:cxn ang="0">
                  <a:pos x="46" y="12"/>
                </a:cxn>
                <a:cxn ang="0">
                  <a:pos x="34" y="24"/>
                </a:cxn>
                <a:cxn ang="0">
                  <a:pos x="33" y="26"/>
                </a:cxn>
                <a:cxn ang="0">
                  <a:pos x="35" y="26"/>
                </a:cxn>
                <a:cxn ang="0">
                  <a:pos x="47" y="13"/>
                </a:cxn>
                <a:cxn ang="0">
                  <a:pos x="47" y="12"/>
                </a:cxn>
                <a:cxn ang="0">
                  <a:pos x="46" y="12"/>
                </a:cxn>
                <a:cxn ang="0">
                  <a:pos x="59" y="15"/>
                </a:cxn>
                <a:cxn ang="0">
                  <a:pos x="49" y="4"/>
                </a:cxn>
                <a:cxn ang="0">
                  <a:pos x="52" y="1"/>
                </a:cxn>
                <a:cxn ang="0">
                  <a:pos x="57" y="1"/>
                </a:cxn>
                <a:cxn ang="0">
                  <a:pos x="62" y="7"/>
                </a:cxn>
                <a:cxn ang="0">
                  <a:pos x="62" y="11"/>
                </a:cxn>
                <a:cxn ang="0">
                  <a:pos x="59" y="15"/>
                </a:cxn>
              </a:cxnLst>
              <a:rect l="0" t="0" r="r" b="b"/>
              <a:pathLst>
                <a:path w="64" h="50">
                  <a:moveTo>
                    <a:pt x="50" y="40"/>
                  </a:moveTo>
                  <a:cubicBezTo>
                    <a:pt x="50" y="46"/>
                    <a:pt x="45" y="50"/>
                    <a:pt x="4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4" y="50"/>
                    <a:pt x="0" y="46"/>
                    <a:pt x="0" y="4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4" y="1"/>
                    <a:pt x="44" y="1"/>
                    <a:pt x="45" y="2"/>
                  </a:cubicBezTo>
                  <a:cubicBezTo>
                    <a:pt x="45" y="2"/>
                    <a:pt x="45" y="2"/>
                    <a:pt x="44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1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3"/>
                    <a:pt x="7" y="46"/>
                    <a:pt x="1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6"/>
                    <a:pt x="45" y="43"/>
                    <a:pt x="45" y="4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5"/>
                    <a:pt x="46" y="35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9" y="32"/>
                    <a:pt x="49" y="32"/>
                  </a:cubicBezTo>
                  <a:cubicBezTo>
                    <a:pt x="50" y="32"/>
                    <a:pt x="50" y="33"/>
                    <a:pt x="50" y="33"/>
                  </a:cubicBezTo>
                  <a:lnTo>
                    <a:pt x="50" y="40"/>
                  </a:lnTo>
                  <a:close/>
                  <a:moveTo>
                    <a:pt x="57" y="17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57" y="17"/>
                  </a:lnTo>
                  <a:close/>
                  <a:moveTo>
                    <a:pt x="36" y="33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8"/>
                    <a:pt x="31" y="38"/>
                    <a:pt x="31" y="38"/>
                  </a:cubicBezTo>
                  <a:lnTo>
                    <a:pt x="36" y="33"/>
                  </a:lnTo>
                  <a:close/>
                  <a:moveTo>
                    <a:pt x="46" y="12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lose/>
                  <a:moveTo>
                    <a:pt x="59" y="15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6" y="0"/>
                    <a:pt x="57" y="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4" y="8"/>
                    <a:pt x="64" y="10"/>
                    <a:pt x="62" y="11"/>
                  </a:cubicBezTo>
                  <a:lnTo>
                    <a:pt x="59" y="15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683089" y="1678876"/>
            <a:ext cx="731521" cy="1896512"/>
            <a:chOff x="8683089" y="1678876"/>
            <a:chExt cx="731521" cy="1896512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9052173" y="2221253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/>
            <p:cNvSpPr/>
            <p:nvPr/>
          </p:nvSpPr>
          <p:spPr>
            <a:xfrm>
              <a:off x="8904850" y="3287388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Oval 17"/>
            <p:cNvSpPr/>
            <p:nvPr/>
          </p:nvSpPr>
          <p:spPr>
            <a:xfrm>
              <a:off x="8683089" y="1678876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 flipH="1">
              <a:off x="8846506" y="1791407"/>
              <a:ext cx="435697" cy="446446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60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65" grpId="0"/>
      <p:bldP spid="66" grpId="0"/>
      <p:bldP spid="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/>
              <a:t>How To Write An eBook In 30 Days 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339868" y="4521726"/>
            <a:ext cx="3163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solidFill>
                  <a:srgbClr val="292D34"/>
                </a:solidFill>
              </a:rPr>
              <a:t>Add bullet points for each chapter over 3 days </a:t>
            </a:r>
          </a:p>
        </p:txBody>
      </p:sp>
      <p:sp>
        <p:nvSpPr>
          <p:cNvPr id="5" name="Rectangle 4"/>
          <p:cNvSpPr/>
          <p:nvPr/>
        </p:nvSpPr>
        <p:spPr>
          <a:xfrm>
            <a:off x="5651066" y="1649385"/>
            <a:ext cx="3055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solidFill>
                  <a:srgbClr val="292D34"/>
                </a:solidFill>
              </a:rPr>
              <a:t>Write </a:t>
            </a:r>
            <a:r>
              <a:rPr lang="en-CA" b="1" dirty="0">
                <a:solidFill>
                  <a:srgbClr val="F3644D"/>
                </a:solidFill>
              </a:rPr>
              <a:t>EVERYTHING</a:t>
            </a:r>
            <a:r>
              <a:rPr lang="en-CA" b="1" dirty="0">
                <a:solidFill>
                  <a:srgbClr val="292D34"/>
                </a:solidFill>
              </a:rPr>
              <a:t> you know about each bullet </a:t>
            </a:r>
          </a:p>
        </p:txBody>
      </p:sp>
      <p:sp>
        <p:nvSpPr>
          <p:cNvPr id="6" name="Rectangle 5"/>
          <p:cNvSpPr/>
          <p:nvPr/>
        </p:nvSpPr>
        <p:spPr>
          <a:xfrm>
            <a:off x="9044887" y="4512302"/>
            <a:ext cx="149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solidFill>
                  <a:srgbClr val="292D34"/>
                </a:solidFill>
              </a:rPr>
              <a:t>Outsource a writer </a:t>
            </a:r>
            <a:endParaRPr lang="en-CA" dirty="0">
              <a:solidFill>
                <a:srgbClr val="292D34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427389" y="3291569"/>
            <a:ext cx="731521" cy="1896512"/>
            <a:chOff x="1427389" y="3291569"/>
            <a:chExt cx="731521" cy="1896512"/>
          </a:xfrm>
        </p:grpSpPr>
        <p:grpSp>
          <p:nvGrpSpPr>
            <p:cNvPr id="3" name="Group 2"/>
            <p:cNvGrpSpPr/>
            <p:nvPr/>
          </p:nvGrpSpPr>
          <p:grpSpPr>
            <a:xfrm flipV="1">
              <a:off x="1427389" y="3291569"/>
              <a:ext cx="731521" cy="1896512"/>
              <a:chOff x="3509407" y="1682196"/>
              <a:chExt cx="731521" cy="1896512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3878491" y="2224573"/>
                <a:ext cx="0" cy="1066135"/>
              </a:xfrm>
              <a:prstGeom prst="line">
                <a:avLst/>
              </a:prstGeom>
              <a:ln w="22225" cmpd="sng">
                <a:solidFill>
                  <a:schemeClr val="bg2"/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/>
              <p:cNvSpPr/>
              <p:nvPr/>
            </p:nvSpPr>
            <p:spPr>
              <a:xfrm>
                <a:off x="3731168" y="3290708"/>
                <a:ext cx="288000" cy="288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509407" y="1682196"/>
                <a:ext cx="731521" cy="686377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9" name="Freeform 62"/>
            <p:cNvSpPr>
              <a:spLocks noEditPoints="1"/>
            </p:cNvSpPr>
            <p:nvPr/>
          </p:nvSpPr>
          <p:spPr bwMode="auto">
            <a:xfrm flipH="1">
              <a:off x="1596769" y="4645704"/>
              <a:ext cx="385611" cy="3886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Freeform 62"/>
          <p:cNvSpPr>
            <a:spLocks noEditPoints="1"/>
          </p:cNvSpPr>
          <p:nvPr/>
        </p:nvSpPr>
        <p:spPr bwMode="auto">
          <a:xfrm flipH="1">
            <a:off x="6679845" y="4698374"/>
            <a:ext cx="385611" cy="388694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772222" y="1649385"/>
            <a:ext cx="731521" cy="1896512"/>
            <a:chOff x="4772222" y="1649385"/>
            <a:chExt cx="731521" cy="1896512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5141306" y="2191762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4993983" y="3257897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Oval 8"/>
            <p:cNvSpPr/>
            <p:nvPr/>
          </p:nvSpPr>
          <p:spPr>
            <a:xfrm>
              <a:off x="4772222" y="1649385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Freeform 138"/>
            <p:cNvSpPr>
              <a:spLocks noEditPoints="1"/>
            </p:cNvSpPr>
            <p:nvPr/>
          </p:nvSpPr>
          <p:spPr bwMode="auto">
            <a:xfrm>
              <a:off x="4932198" y="1785288"/>
              <a:ext cx="473520" cy="387549"/>
            </a:xfrm>
            <a:custGeom>
              <a:avLst/>
              <a:gdLst/>
              <a:ahLst/>
              <a:cxnLst>
                <a:cxn ang="0">
                  <a:pos x="50" y="40"/>
                </a:cxn>
                <a:cxn ang="0">
                  <a:pos x="40" y="50"/>
                </a:cxn>
                <a:cxn ang="0">
                  <a:pos x="10" y="50"/>
                </a:cxn>
                <a:cxn ang="0">
                  <a:pos x="0" y="4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0" y="0"/>
                </a:cxn>
                <a:cxn ang="0">
                  <a:pos x="44" y="1"/>
                </a:cxn>
                <a:cxn ang="0">
                  <a:pos x="45" y="2"/>
                </a:cxn>
                <a:cxn ang="0">
                  <a:pos x="44" y="3"/>
                </a:cxn>
                <a:cxn ang="0">
                  <a:pos x="42" y="4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4" y="40"/>
                </a:cxn>
                <a:cxn ang="0">
                  <a:pos x="10" y="46"/>
                </a:cxn>
                <a:cxn ang="0">
                  <a:pos x="40" y="46"/>
                </a:cxn>
                <a:cxn ang="0">
                  <a:pos x="45" y="40"/>
                </a:cxn>
                <a:cxn ang="0">
                  <a:pos x="45" y="35"/>
                </a:cxn>
                <a:cxn ang="0">
                  <a:pos x="46" y="35"/>
                </a:cxn>
                <a:cxn ang="0">
                  <a:pos x="48" y="32"/>
                </a:cxn>
                <a:cxn ang="0">
                  <a:pos x="49" y="32"/>
                </a:cxn>
                <a:cxn ang="0">
                  <a:pos x="50" y="33"/>
                </a:cxn>
                <a:cxn ang="0">
                  <a:pos x="50" y="40"/>
                </a:cxn>
                <a:cxn ang="0">
                  <a:pos x="57" y="17"/>
                </a:cxn>
                <a:cxn ang="0">
                  <a:pos x="33" y="41"/>
                </a:cxn>
                <a:cxn ang="0">
                  <a:pos x="23" y="41"/>
                </a:cxn>
                <a:cxn ang="0">
                  <a:pos x="23" y="31"/>
                </a:cxn>
                <a:cxn ang="0">
                  <a:pos x="47" y="7"/>
                </a:cxn>
                <a:cxn ang="0">
                  <a:pos x="57" y="17"/>
                </a:cxn>
                <a:cxn ang="0">
                  <a:pos x="36" y="33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6" y="34"/>
                </a:cxn>
                <a:cxn ang="0">
                  <a:pos x="29" y="34"/>
                </a:cxn>
                <a:cxn ang="0">
                  <a:pos x="29" y="38"/>
                </a:cxn>
                <a:cxn ang="0">
                  <a:pos x="31" y="38"/>
                </a:cxn>
                <a:cxn ang="0">
                  <a:pos x="36" y="33"/>
                </a:cxn>
                <a:cxn ang="0">
                  <a:pos x="46" y="12"/>
                </a:cxn>
                <a:cxn ang="0">
                  <a:pos x="34" y="24"/>
                </a:cxn>
                <a:cxn ang="0">
                  <a:pos x="33" y="26"/>
                </a:cxn>
                <a:cxn ang="0">
                  <a:pos x="35" y="26"/>
                </a:cxn>
                <a:cxn ang="0">
                  <a:pos x="47" y="13"/>
                </a:cxn>
                <a:cxn ang="0">
                  <a:pos x="47" y="12"/>
                </a:cxn>
                <a:cxn ang="0">
                  <a:pos x="46" y="12"/>
                </a:cxn>
                <a:cxn ang="0">
                  <a:pos x="59" y="15"/>
                </a:cxn>
                <a:cxn ang="0">
                  <a:pos x="49" y="4"/>
                </a:cxn>
                <a:cxn ang="0">
                  <a:pos x="52" y="1"/>
                </a:cxn>
                <a:cxn ang="0">
                  <a:pos x="57" y="1"/>
                </a:cxn>
                <a:cxn ang="0">
                  <a:pos x="62" y="7"/>
                </a:cxn>
                <a:cxn ang="0">
                  <a:pos x="62" y="11"/>
                </a:cxn>
                <a:cxn ang="0">
                  <a:pos x="59" y="15"/>
                </a:cxn>
              </a:cxnLst>
              <a:rect l="0" t="0" r="r" b="b"/>
              <a:pathLst>
                <a:path w="64" h="50">
                  <a:moveTo>
                    <a:pt x="50" y="40"/>
                  </a:moveTo>
                  <a:cubicBezTo>
                    <a:pt x="50" y="46"/>
                    <a:pt x="45" y="50"/>
                    <a:pt x="4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4" y="50"/>
                    <a:pt x="0" y="46"/>
                    <a:pt x="0" y="4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4" y="1"/>
                    <a:pt x="44" y="1"/>
                    <a:pt x="45" y="2"/>
                  </a:cubicBezTo>
                  <a:cubicBezTo>
                    <a:pt x="45" y="2"/>
                    <a:pt x="45" y="2"/>
                    <a:pt x="44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1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3"/>
                    <a:pt x="7" y="46"/>
                    <a:pt x="1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6"/>
                    <a:pt x="45" y="43"/>
                    <a:pt x="45" y="4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5"/>
                    <a:pt x="46" y="35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9" y="32"/>
                    <a:pt x="49" y="32"/>
                  </a:cubicBezTo>
                  <a:cubicBezTo>
                    <a:pt x="50" y="32"/>
                    <a:pt x="50" y="33"/>
                    <a:pt x="50" y="33"/>
                  </a:cubicBezTo>
                  <a:lnTo>
                    <a:pt x="50" y="40"/>
                  </a:lnTo>
                  <a:close/>
                  <a:moveTo>
                    <a:pt x="57" y="17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57" y="17"/>
                  </a:lnTo>
                  <a:close/>
                  <a:moveTo>
                    <a:pt x="36" y="33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8"/>
                    <a:pt x="31" y="38"/>
                    <a:pt x="31" y="38"/>
                  </a:cubicBezTo>
                  <a:lnTo>
                    <a:pt x="36" y="33"/>
                  </a:lnTo>
                  <a:close/>
                  <a:moveTo>
                    <a:pt x="46" y="12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lose/>
                  <a:moveTo>
                    <a:pt x="59" y="15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6" y="0"/>
                    <a:pt x="57" y="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4" y="8"/>
                    <a:pt x="64" y="10"/>
                    <a:pt x="62" y="11"/>
                  </a:cubicBezTo>
                  <a:lnTo>
                    <a:pt x="59" y="15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166043" y="3291569"/>
            <a:ext cx="731521" cy="1896512"/>
            <a:chOff x="8166043" y="3291569"/>
            <a:chExt cx="731521" cy="1896512"/>
          </a:xfrm>
        </p:grpSpPr>
        <p:grpSp>
          <p:nvGrpSpPr>
            <p:cNvPr id="14" name="Group 13"/>
            <p:cNvGrpSpPr/>
            <p:nvPr/>
          </p:nvGrpSpPr>
          <p:grpSpPr>
            <a:xfrm flipV="1">
              <a:off x="8166043" y="3291569"/>
              <a:ext cx="731521" cy="1896512"/>
              <a:chOff x="3509407" y="1682196"/>
              <a:chExt cx="731521" cy="1896512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>
                <a:off x="3878491" y="2224573"/>
                <a:ext cx="0" cy="1066135"/>
              </a:xfrm>
              <a:prstGeom prst="line">
                <a:avLst/>
              </a:prstGeom>
              <a:ln w="22225" cmpd="sng">
                <a:solidFill>
                  <a:schemeClr val="bg2"/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15"/>
              <p:cNvSpPr/>
              <p:nvPr/>
            </p:nvSpPr>
            <p:spPr>
              <a:xfrm>
                <a:off x="3731168" y="3290708"/>
                <a:ext cx="288000" cy="288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3509407" y="1682196"/>
                <a:ext cx="731521" cy="686377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22" name="Freeform 169"/>
            <p:cNvSpPr>
              <a:spLocks/>
            </p:cNvSpPr>
            <p:nvPr/>
          </p:nvSpPr>
          <p:spPr bwMode="auto">
            <a:xfrm>
              <a:off x="8408651" y="4618183"/>
              <a:ext cx="238125" cy="453415"/>
            </a:xfrm>
            <a:custGeom>
              <a:avLst/>
              <a:gdLst/>
              <a:ahLst/>
              <a:cxnLst>
                <a:cxn ang="0">
                  <a:pos x="21" y="57"/>
                </a:cxn>
                <a:cxn ang="0">
                  <a:pos x="21" y="63"/>
                </a:cxn>
                <a:cxn ang="0">
                  <a:pos x="20" y="64"/>
                </a:cxn>
                <a:cxn ang="0">
                  <a:pos x="15" y="64"/>
                </a:cxn>
                <a:cxn ang="0">
                  <a:pos x="14" y="63"/>
                </a:cxn>
                <a:cxn ang="0">
                  <a:pos x="14" y="57"/>
                </a:cxn>
                <a:cxn ang="0">
                  <a:pos x="1" y="50"/>
                </a:cxn>
                <a:cxn ang="0">
                  <a:pos x="1" y="49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6" y="44"/>
                </a:cxn>
                <a:cxn ang="0">
                  <a:pos x="17" y="49"/>
                </a:cxn>
                <a:cxn ang="0">
                  <a:pos x="25" y="43"/>
                </a:cxn>
                <a:cxn ang="0">
                  <a:pos x="16" y="36"/>
                </a:cxn>
                <a:cxn ang="0">
                  <a:pos x="1" y="21"/>
                </a:cxn>
                <a:cxn ang="0">
                  <a:pos x="14" y="8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1" y="7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28" y="19"/>
                </a:cxn>
                <a:cxn ang="0">
                  <a:pos x="18" y="15"/>
                </a:cxn>
                <a:cxn ang="0">
                  <a:pos x="10" y="21"/>
                </a:cxn>
                <a:cxn ang="0">
                  <a:pos x="20" y="28"/>
                </a:cxn>
                <a:cxn ang="0">
                  <a:pos x="34" y="42"/>
                </a:cxn>
                <a:cxn ang="0">
                  <a:pos x="21" y="57"/>
                </a:cxn>
              </a:cxnLst>
              <a:rect l="0" t="0" r="r" b="b"/>
              <a:pathLst>
                <a:path w="34" h="64">
                  <a:moveTo>
                    <a:pt x="21" y="57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0" y="64"/>
                    <a:pt x="2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3"/>
                    <a:pt x="14" y="63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5" y="55"/>
                    <a:pt x="1" y="50"/>
                    <a:pt x="1" y="50"/>
                  </a:cubicBezTo>
                  <a:cubicBezTo>
                    <a:pt x="0" y="50"/>
                    <a:pt x="0" y="49"/>
                    <a:pt x="1" y="4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5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6" y="44"/>
                    <a:pt x="11" y="49"/>
                    <a:pt x="17" y="49"/>
                  </a:cubicBezTo>
                  <a:cubicBezTo>
                    <a:pt x="21" y="49"/>
                    <a:pt x="25" y="47"/>
                    <a:pt x="25" y="43"/>
                  </a:cubicBezTo>
                  <a:cubicBezTo>
                    <a:pt x="25" y="39"/>
                    <a:pt x="20" y="38"/>
                    <a:pt x="16" y="36"/>
                  </a:cubicBezTo>
                  <a:cubicBezTo>
                    <a:pt x="9" y="33"/>
                    <a:pt x="1" y="30"/>
                    <a:pt x="1" y="21"/>
                  </a:cubicBezTo>
                  <a:cubicBezTo>
                    <a:pt x="1" y="14"/>
                    <a:pt x="6" y="9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8" y="8"/>
                    <a:pt x="32" y="12"/>
                    <a:pt x="32" y="12"/>
                  </a:cubicBezTo>
                  <a:cubicBezTo>
                    <a:pt x="33" y="13"/>
                    <a:pt x="33" y="13"/>
                    <a:pt x="32" y="1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3" y="15"/>
                    <a:pt x="18" y="15"/>
                  </a:cubicBezTo>
                  <a:cubicBezTo>
                    <a:pt x="13" y="15"/>
                    <a:pt x="10" y="18"/>
                    <a:pt x="10" y="21"/>
                  </a:cubicBezTo>
                  <a:cubicBezTo>
                    <a:pt x="10" y="25"/>
                    <a:pt x="15" y="26"/>
                    <a:pt x="20" y="28"/>
                  </a:cubicBezTo>
                  <a:cubicBezTo>
                    <a:pt x="26" y="31"/>
                    <a:pt x="34" y="34"/>
                    <a:pt x="34" y="42"/>
                  </a:cubicBezTo>
                  <a:cubicBezTo>
                    <a:pt x="34" y="50"/>
                    <a:pt x="28" y="55"/>
                    <a:pt x="21" y="5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AutoShape 2" descr="http://www.underconsideration.com/brandnew/archives/upwork_logo_detai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076" name="Picture 4" descr="http://achievingpeakpotential.com/wp-content/uploads/2014/06/guru_logo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0165" y="3913287"/>
            <a:ext cx="1297994" cy="1297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tc.ua/wp-content/uploads/2015/05/upwork-logo-120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97564" y="5503731"/>
            <a:ext cx="2275457" cy="62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3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 descr="flat2.psd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3"/>
          <a:stretch/>
        </p:blipFill>
        <p:spPr>
          <a:xfrm>
            <a:off x="9681607" y="2134147"/>
            <a:ext cx="2188948" cy="28521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/>
              <a:t>How To Write An eBook In 30 Days </a:t>
            </a:r>
          </a:p>
        </p:txBody>
      </p:sp>
      <p:cxnSp>
        <p:nvCxnSpPr>
          <p:cNvPr id="50" name="Straight Connector 49"/>
          <p:cNvCxnSpPr/>
          <p:nvPr/>
        </p:nvCxnSpPr>
        <p:spPr>
          <a:xfrm>
            <a:off x="-37898" y="3429000"/>
            <a:ext cx="9378846" cy="11958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8549171" y="2960137"/>
            <a:ext cx="955921" cy="93772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FINISH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11938" y="1684161"/>
            <a:ext cx="3235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solidFill>
                  <a:srgbClr val="292D34"/>
                </a:solidFill>
              </a:rPr>
              <a:t>Have everything rewritten by a ghostwriter in 1,000 word </a:t>
            </a:r>
            <a:r>
              <a:rPr lang="en-CA" dirty="0" smtClean="0"/>
              <a:t>chapters </a:t>
            </a:r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4225040" y="4482335"/>
            <a:ext cx="1925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solidFill>
                  <a:srgbClr val="292D34"/>
                </a:solidFill>
              </a:rPr>
              <a:t>Collect photos and charts </a:t>
            </a:r>
          </a:p>
        </p:txBody>
      </p:sp>
      <p:sp>
        <p:nvSpPr>
          <p:cNvPr id="6" name="Rectangle 5"/>
          <p:cNvSpPr/>
          <p:nvPr/>
        </p:nvSpPr>
        <p:spPr>
          <a:xfrm>
            <a:off x="7064788" y="1663688"/>
            <a:ext cx="18119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solidFill>
                  <a:srgbClr val="292D34"/>
                </a:solidFill>
              </a:rPr>
              <a:t>Send all files to designer to be completed </a:t>
            </a:r>
          </a:p>
        </p:txBody>
      </p:sp>
      <p:grpSp>
        <p:nvGrpSpPr>
          <p:cNvPr id="8" name="Group 7"/>
          <p:cNvGrpSpPr/>
          <p:nvPr/>
        </p:nvGrpSpPr>
        <p:grpSpPr>
          <a:xfrm flipV="1">
            <a:off x="3382569" y="3272200"/>
            <a:ext cx="731521" cy="1896512"/>
            <a:chOff x="3509407" y="1682196"/>
            <a:chExt cx="731521" cy="1896512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3878491" y="2224573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3731168" y="3290708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Oval 10"/>
            <p:cNvSpPr/>
            <p:nvPr/>
          </p:nvSpPr>
          <p:spPr>
            <a:xfrm>
              <a:off x="3509407" y="1682196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203057" y="1663688"/>
            <a:ext cx="731521" cy="1896512"/>
            <a:chOff x="1203057" y="1663688"/>
            <a:chExt cx="731521" cy="1896512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1572141" y="2206065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1424818" y="3272200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Oval 13"/>
            <p:cNvSpPr/>
            <p:nvPr/>
          </p:nvSpPr>
          <p:spPr>
            <a:xfrm>
              <a:off x="1203057" y="1663688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96832" y="1688446"/>
            <a:ext cx="731521" cy="1896512"/>
            <a:chOff x="6196832" y="1688446"/>
            <a:chExt cx="731521" cy="1896512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6565916" y="2230823"/>
              <a:ext cx="0" cy="1066135"/>
            </a:xfrm>
            <a:prstGeom prst="line">
              <a:avLst/>
            </a:prstGeom>
            <a:ln w="22225" cmpd="sng">
              <a:solidFill>
                <a:schemeClr val="bg2"/>
              </a:solidFill>
              <a:prstDash val="sysDash"/>
              <a:headEnd type="none"/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6418593" y="3296958"/>
              <a:ext cx="288000" cy="2880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Oval 16"/>
            <p:cNvSpPr/>
            <p:nvPr/>
          </p:nvSpPr>
          <p:spPr>
            <a:xfrm>
              <a:off x="6196832" y="1688446"/>
              <a:ext cx="731521" cy="68637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9" name="Freeform 94"/>
          <p:cNvSpPr>
            <a:spLocks noChangeAspect="1" noEditPoints="1"/>
          </p:cNvSpPr>
          <p:nvPr/>
        </p:nvSpPr>
        <p:spPr bwMode="auto">
          <a:xfrm>
            <a:off x="1397775" y="1773224"/>
            <a:ext cx="378074" cy="441617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8" y="31"/>
              </a:cxn>
              <a:cxn ang="0">
                <a:pos x="11" y="31"/>
              </a:cxn>
              <a:cxn ang="0">
                <a:pos x="16" y="54"/>
              </a:cxn>
              <a:cxn ang="0">
                <a:pos x="22" y="54"/>
              </a:cxn>
              <a:cxn ang="0">
                <a:pos x="27" y="37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8" y="37"/>
              </a:cxn>
              <a:cxn ang="0">
                <a:pos x="32" y="54"/>
              </a:cxn>
              <a:cxn ang="0">
                <a:pos x="38" y="54"/>
              </a:cxn>
              <a:cxn ang="0">
                <a:pos x="44" y="31"/>
              </a:cxn>
              <a:cxn ang="0">
                <a:pos x="46" y="31"/>
              </a:cxn>
              <a:cxn ang="0">
                <a:pos x="46" y="27"/>
              </a:cxn>
              <a:cxn ang="0">
                <a:pos x="36" y="27"/>
              </a:cxn>
              <a:cxn ang="0">
                <a:pos x="36" y="31"/>
              </a:cxn>
              <a:cxn ang="0">
                <a:pos x="39" y="31"/>
              </a:cxn>
              <a:cxn ang="0">
                <a:pos x="35" y="46"/>
              </a:cxn>
              <a:cxn ang="0">
                <a:pos x="35" y="48"/>
              </a:cxn>
              <a:cxn ang="0">
                <a:pos x="35" y="49"/>
              </a:cxn>
              <a:cxn ang="0">
                <a:pos x="35" y="49"/>
              </a:cxn>
              <a:cxn ang="0">
                <a:pos x="35" y="48"/>
              </a:cxn>
              <a:cxn ang="0">
                <a:pos x="34" y="46"/>
              </a:cxn>
              <a:cxn ang="0">
                <a:pos x="29" y="27"/>
              </a:cxn>
              <a:cxn ang="0">
                <a:pos x="25" y="27"/>
              </a:cxn>
              <a:cxn ang="0">
                <a:pos x="20" y="46"/>
              </a:cxn>
              <a:cxn ang="0">
                <a:pos x="20" y="48"/>
              </a:cxn>
              <a:cxn ang="0">
                <a:pos x="20" y="49"/>
              </a:cxn>
              <a:cxn ang="0">
                <a:pos x="19" y="49"/>
              </a:cxn>
              <a:cxn ang="0">
                <a:pos x="19" y="48"/>
              </a:cxn>
              <a:cxn ang="0">
                <a:pos x="19" y="46"/>
              </a:cxn>
              <a:cxn ang="0">
                <a:pos x="16" y="31"/>
              </a:cxn>
              <a:cxn ang="0">
                <a:pos x="19" y="31"/>
              </a:cxn>
              <a:cxn ang="0">
                <a:pos x="19" y="27"/>
              </a:cxn>
              <a:cxn ang="0">
                <a:pos x="8" y="27"/>
              </a:cxn>
              <a:cxn ang="0">
                <a:pos x="8" y="31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8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6" y="54"/>
                  <a:pt x="16" y="54"/>
                  <a:pt x="1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8" y="37"/>
                  <a:pt x="28" y="37"/>
                </a:cubicBezTo>
                <a:cubicBezTo>
                  <a:pt x="32" y="54"/>
                  <a:pt x="32" y="54"/>
                  <a:pt x="32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7"/>
                  <a:pt x="35" y="48"/>
                  <a:pt x="35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8"/>
                  <a:pt x="35" y="47"/>
                  <a:pt x="34" y="46"/>
                </a:cubicBezTo>
                <a:cubicBezTo>
                  <a:pt x="29" y="27"/>
                  <a:pt x="29" y="27"/>
                  <a:pt x="2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8"/>
                  <a:pt x="20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7"/>
                  <a:pt x="19" y="46"/>
                </a:cubicBezTo>
                <a:cubicBezTo>
                  <a:pt x="16" y="31"/>
                  <a:pt x="16" y="31"/>
                  <a:pt x="16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31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61"/>
          <p:cNvSpPr>
            <a:spLocks noEditPoints="1"/>
          </p:cNvSpPr>
          <p:nvPr/>
        </p:nvSpPr>
        <p:spPr bwMode="auto">
          <a:xfrm>
            <a:off x="3523236" y="4630460"/>
            <a:ext cx="483279" cy="355792"/>
          </a:xfrm>
          <a:custGeom>
            <a:avLst/>
            <a:gdLst/>
            <a:ahLst/>
            <a:cxnLst>
              <a:cxn ang="0">
                <a:pos x="73" y="19"/>
              </a:cxn>
              <a:cxn ang="0">
                <a:pos x="73" y="53"/>
              </a:cxn>
              <a:cxn ang="0">
                <a:pos x="64" y="63"/>
              </a:cxn>
              <a:cxn ang="0">
                <a:pos x="10" y="63"/>
              </a:cxn>
              <a:cxn ang="0">
                <a:pos x="0" y="53"/>
              </a:cxn>
              <a:cxn ang="0">
                <a:pos x="0" y="19"/>
              </a:cxn>
              <a:cxn ang="0">
                <a:pos x="10" y="9"/>
              </a:cxn>
              <a:cxn ang="0">
                <a:pos x="19" y="9"/>
              </a:cxn>
              <a:cxn ang="0">
                <a:pos x="21" y="4"/>
              </a:cxn>
              <a:cxn ang="0">
                <a:pos x="27" y="0"/>
              </a:cxn>
              <a:cxn ang="0">
                <a:pos x="47" y="0"/>
              </a:cxn>
              <a:cxn ang="0">
                <a:pos x="53" y="4"/>
              </a:cxn>
              <a:cxn ang="0">
                <a:pos x="55" y="9"/>
              </a:cxn>
              <a:cxn ang="0">
                <a:pos x="64" y="9"/>
              </a:cxn>
              <a:cxn ang="0">
                <a:pos x="73" y="19"/>
              </a:cxn>
              <a:cxn ang="0">
                <a:pos x="54" y="36"/>
              </a:cxn>
              <a:cxn ang="0">
                <a:pos x="37" y="19"/>
              </a:cxn>
              <a:cxn ang="0">
                <a:pos x="20" y="36"/>
              </a:cxn>
              <a:cxn ang="0">
                <a:pos x="37" y="53"/>
              </a:cxn>
              <a:cxn ang="0">
                <a:pos x="54" y="36"/>
              </a:cxn>
              <a:cxn ang="0">
                <a:pos x="48" y="36"/>
              </a:cxn>
              <a:cxn ang="0">
                <a:pos x="37" y="47"/>
              </a:cxn>
              <a:cxn ang="0">
                <a:pos x="26" y="36"/>
              </a:cxn>
              <a:cxn ang="0">
                <a:pos x="37" y="25"/>
              </a:cxn>
              <a:cxn ang="0">
                <a:pos x="48" y="36"/>
              </a:cxn>
            </a:cxnLst>
            <a:rect l="0" t="0" r="r" b="b"/>
            <a:pathLst>
              <a:path w="73" h="63">
                <a:moveTo>
                  <a:pt x="73" y="19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8"/>
                  <a:pt x="69" y="63"/>
                  <a:pt x="64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58"/>
                  <a:pt x="0" y="5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5" y="9"/>
                  <a:pt x="1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2"/>
                  <a:pt x="25" y="0"/>
                  <a:pt x="2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2" y="2"/>
                  <a:pt x="53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9" y="9"/>
                  <a:pt x="73" y="14"/>
                  <a:pt x="73" y="19"/>
                </a:cubicBezTo>
                <a:close/>
                <a:moveTo>
                  <a:pt x="54" y="36"/>
                </a:moveTo>
                <a:cubicBezTo>
                  <a:pt x="54" y="27"/>
                  <a:pt x="46" y="19"/>
                  <a:pt x="37" y="19"/>
                </a:cubicBezTo>
                <a:cubicBezTo>
                  <a:pt x="28" y="19"/>
                  <a:pt x="20" y="27"/>
                  <a:pt x="20" y="36"/>
                </a:cubicBezTo>
                <a:cubicBezTo>
                  <a:pt x="20" y="46"/>
                  <a:pt x="28" y="53"/>
                  <a:pt x="37" y="53"/>
                </a:cubicBezTo>
                <a:cubicBezTo>
                  <a:pt x="46" y="53"/>
                  <a:pt x="54" y="46"/>
                  <a:pt x="54" y="36"/>
                </a:cubicBezTo>
                <a:close/>
                <a:moveTo>
                  <a:pt x="48" y="36"/>
                </a:moveTo>
                <a:cubicBezTo>
                  <a:pt x="48" y="42"/>
                  <a:pt x="43" y="47"/>
                  <a:pt x="37" y="47"/>
                </a:cubicBezTo>
                <a:cubicBezTo>
                  <a:pt x="31" y="47"/>
                  <a:pt x="26" y="42"/>
                  <a:pt x="26" y="36"/>
                </a:cubicBezTo>
                <a:cubicBezTo>
                  <a:pt x="26" y="30"/>
                  <a:pt x="31" y="25"/>
                  <a:pt x="37" y="25"/>
                </a:cubicBezTo>
                <a:cubicBezTo>
                  <a:pt x="43" y="25"/>
                  <a:pt x="48" y="30"/>
                  <a:pt x="48" y="36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2" descr="http://www.underconsideration.com/brandnew/archives/upwork_logo_detai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2052" name="Picture 4" descr="https://upload.wikimedia.org/wikipedia/commons/thumb/9/9b/Flickr_logo.png/640px-Flickr_logo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5849" y="3937033"/>
            <a:ext cx="1398514" cy="4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50454" y="4900020"/>
            <a:ext cx="2206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CA" b="1" cap="all" dirty="0">
                <a:solidFill>
                  <a:srgbClr val="000000"/>
                </a:solidFill>
                <a:latin typeface="proxima-nova"/>
              </a:rPr>
              <a:t>GRATISOGRAPHY</a:t>
            </a:r>
            <a:endParaRPr lang="en-CA" b="1" i="0" cap="all" dirty="0">
              <a:solidFill>
                <a:srgbClr val="000000"/>
              </a:solidFill>
              <a:effectLst/>
              <a:latin typeface="proxima-nov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62572" y="5547849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rgbClr val="00B050"/>
                </a:solidFill>
              </a:rPr>
              <a:t>StockSnap.io</a:t>
            </a:r>
            <a:endParaRPr lang="en-CA" dirty="0">
              <a:solidFill>
                <a:srgbClr val="00B050"/>
              </a:solidFill>
            </a:endParaRPr>
          </a:p>
        </p:txBody>
      </p:sp>
      <p:pic>
        <p:nvPicPr>
          <p:cNvPr id="2056" name="Picture 8" descr="Death to the Stock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1867" y="5577396"/>
            <a:ext cx="2479316" cy="19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2"/>
          <p:cNvGrpSpPr/>
          <p:nvPr/>
        </p:nvGrpSpPr>
        <p:grpSpPr>
          <a:xfrm>
            <a:off x="6297270" y="1729961"/>
            <a:ext cx="530643" cy="582210"/>
            <a:chOff x="6375416" y="1761982"/>
            <a:chExt cx="381000" cy="504389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462276" y="1761982"/>
              <a:ext cx="168785" cy="146085"/>
            </a:xfrm>
            <a:custGeom>
              <a:avLst/>
              <a:gdLst>
                <a:gd name="T0" fmla="*/ 98 w 196"/>
                <a:gd name="T1" fmla="*/ 0 h 170"/>
                <a:gd name="T2" fmla="*/ 170 w 196"/>
                <a:gd name="T3" fmla="*/ 32 h 170"/>
                <a:gd name="T4" fmla="*/ 180 w 196"/>
                <a:gd name="T5" fmla="*/ 121 h 170"/>
                <a:gd name="T6" fmla="*/ 165 w 196"/>
                <a:gd name="T7" fmla="*/ 168 h 170"/>
                <a:gd name="T8" fmla="*/ 157 w 196"/>
                <a:gd name="T9" fmla="*/ 121 h 170"/>
                <a:gd name="T10" fmla="*/ 142 w 196"/>
                <a:gd name="T11" fmla="*/ 67 h 170"/>
                <a:gd name="T12" fmla="*/ 97 w 196"/>
                <a:gd name="T13" fmla="*/ 61 h 170"/>
                <a:gd name="T14" fmla="*/ 41 w 196"/>
                <a:gd name="T15" fmla="*/ 71 h 170"/>
                <a:gd name="T16" fmla="*/ 30 w 196"/>
                <a:gd name="T17" fmla="*/ 123 h 170"/>
                <a:gd name="T18" fmla="*/ 26 w 196"/>
                <a:gd name="T19" fmla="*/ 159 h 170"/>
                <a:gd name="T20" fmla="*/ 18 w 196"/>
                <a:gd name="T21" fmla="*/ 97 h 170"/>
                <a:gd name="T22" fmla="*/ 98 w 196"/>
                <a:gd name="T2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70">
                  <a:moveTo>
                    <a:pt x="98" y="0"/>
                  </a:moveTo>
                  <a:cubicBezTo>
                    <a:pt x="98" y="0"/>
                    <a:pt x="145" y="4"/>
                    <a:pt x="170" y="32"/>
                  </a:cubicBezTo>
                  <a:cubicBezTo>
                    <a:pt x="196" y="60"/>
                    <a:pt x="186" y="97"/>
                    <a:pt x="180" y="121"/>
                  </a:cubicBezTo>
                  <a:cubicBezTo>
                    <a:pt x="180" y="121"/>
                    <a:pt x="165" y="165"/>
                    <a:pt x="165" y="168"/>
                  </a:cubicBezTo>
                  <a:cubicBezTo>
                    <a:pt x="165" y="170"/>
                    <a:pt x="162" y="132"/>
                    <a:pt x="157" y="121"/>
                  </a:cubicBezTo>
                  <a:cubicBezTo>
                    <a:pt x="152" y="110"/>
                    <a:pt x="160" y="79"/>
                    <a:pt x="142" y="67"/>
                  </a:cubicBezTo>
                  <a:cubicBezTo>
                    <a:pt x="123" y="55"/>
                    <a:pt x="97" y="61"/>
                    <a:pt x="97" y="61"/>
                  </a:cubicBezTo>
                  <a:cubicBezTo>
                    <a:pt x="97" y="61"/>
                    <a:pt x="59" y="50"/>
                    <a:pt x="41" y="71"/>
                  </a:cubicBezTo>
                  <a:cubicBezTo>
                    <a:pt x="23" y="91"/>
                    <a:pt x="33" y="107"/>
                    <a:pt x="30" y="123"/>
                  </a:cubicBezTo>
                  <a:cubicBezTo>
                    <a:pt x="28" y="139"/>
                    <a:pt x="26" y="159"/>
                    <a:pt x="26" y="159"/>
                  </a:cubicBezTo>
                  <a:cubicBezTo>
                    <a:pt x="26" y="159"/>
                    <a:pt x="19" y="115"/>
                    <a:pt x="18" y="97"/>
                  </a:cubicBezTo>
                  <a:cubicBezTo>
                    <a:pt x="16" y="80"/>
                    <a:pt x="0" y="18"/>
                    <a:pt x="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75416" y="1946563"/>
              <a:ext cx="381000" cy="319808"/>
            </a:xfrm>
            <a:custGeom>
              <a:avLst/>
              <a:gdLst>
                <a:gd name="T0" fmla="*/ 152 w 442"/>
                <a:gd name="T1" fmla="*/ 10 h 371"/>
                <a:gd name="T2" fmla="*/ 158 w 442"/>
                <a:gd name="T3" fmla="*/ 40 h 371"/>
                <a:gd name="T4" fmla="*/ 200 w 442"/>
                <a:gd name="T5" fmla="*/ 72 h 371"/>
                <a:gd name="T6" fmla="*/ 258 w 442"/>
                <a:gd name="T7" fmla="*/ 14 h 371"/>
                <a:gd name="T8" fmla="*/ 257 w 442"/>
                <a:gd name="T9" fmla="*/ 0 h 371"/>
                <a:gd name="T10" fmla="*/ 277 w 442"/>
                <a:gd name="T11" fmla="*/ 19 h 371"/>
                <a:gd name="T12" fmla="*/ 278 w 442"/>
                <a:gd name="T13" fmla="*/ 28 h 371"/>
                <a:gd name="T14" fmla="*/ 374 w 442"/>
                <a:gd name="T15" fmla="*/ 56 h 371"/>
                <a:gd name="T16" fmla="*/ 429 w 442"/>
                <a:gd name="T17" fmla="*/ 197 h 371"/>
                <a:gd name="T18" fmla="*/ 420 w 442"/>
                <a:gd name="T19" fmla="*/ 336 h 371"/>
                <a:gd name="T20" fmla="*/ 360 w 442"/>
                <a:gd name="T21" fmla="*/ 356 h 371"/>
                <a:gd name="T22" fmla="*/ 325 w 442"/>
                <a:gd name="T23" fmla="*/ 352 h 371"/>
                <a:gd name="T24" fmla="*/ 324 w 442"/>
                <a:gd name="T25" fmla="*/ 309 h 371"/>
                <a:gd name="T26" fmla="*/ 316 w 442"/>
                <a:gd name="T27" fmla="*/ 252 h 371"/>
                <a:gd name="T28" fmla="*/ 334 w 442"/>
                <a:gd name="T29" fmla="*/ 248 h 371"/>
                <a:gd name="T30" fmla="*/ 311 w 442"/>
                <a:gd name="T31" fmla="*/ 226 h 371"/>
                <a:gd name="T32" fmla="*/ 269 w 442"/>
                <a:gd name="T33" fmla="*/ 248 h 371"/>
                <a:gd name="T34" fmla="*/ 208 w 442"/>
                <a:gd name="T35" fmla="*/ 237 h 371"/>
                <a:gd name="T36" fmla="*/ 206 w 442"/>
                <a:gd name="T37" fmla="*/ 117 h 371"/>
                <a:gd name="T38" fmla="*/ 202 w 442"/>
                <a:gd name="T39" fmla="*/ 105 h 371"/>
                <a:gd name="T40" fmla="*/ 211 w 442"/>
                <a:gd name="T41" fmla="*/ 89 h 371"/>
                <a:gd name="T42" fmla="*/ 234 w 442"/>
                <a:gd name="T43" fmla="*/ 73 h 371"/>
                <a:gd name="T44" fmla="*/ 227 w 442"/>
                <a:gd name="T45" fmla="*/ 64 h 371"/>
                <a:gd name="T46" fmla="*/ 204 w 442"/>
                <a:gd name="T47" fmla="*/ 81 h 371"/>
                <a:gd name="T48" fmla="*/ 196 w 442"/>
                <a:gd name="T49" fmla="*/ 81 h 371"/>
                <a:gd name="T50" fmla="*/ 176 w 442"/>
                <a:gd name="T51" fmla="*/ 68 h 371"/>
                <a:gd name="T52" fmla="*/ 166 w 442"/>
                <a:gd name="T53" fmla="*/ 79 h 371"/>
                <a:gd name="T54" fmla="*/ 187 w 442"/>
                <a:gd name="T55" fmla="*/ 91 h 371"/>
                <a:gd name="T56" fmla="*/ 184 w 442"/>
                <a:gd name="T57" fmla="*/ 101 h 371"/>
                <a:gd name="T58" fmla="*/ 174 w 442"/>
                <a:gd name="T59" fmla="*/ 117 h 371"/>
                <a:gd name="T60" fmla="*/ 165 w 442"/>
                <a:gd name="T61" fmla="*/ 226 h 371"/>
                <a:gd name="T62" fmla="*/ 118 w 442"/>
                <a:gd name="T63" fmla="*/ 227 h 371"/>
                <a:gd name="T64" fmla="*/ 89 w 442"/>
                <a:gd name="T65" fmla="*/ 267 h 371"/>
                <a:gd name="T66" fmla="*/ 102 w 442"/>
                <a:gd name="T67" fmla="*/ 275 h 371"/>
                <a:gd name="T68" fmla="*/ 98 w 442"/>
                <a:gd name="T69" fmla="*/ 364 h 371"/>
                <a:gd name="T70" fmla="*/ 53 w 442"/>
                <a:gd name="T71" fmla="*/ 367 h 371"/>
                <a:gd name="T72" fmla="*/ 4 w 442"/>
                <a:gd name="T73" fmla="*/ 310 h 371"/>
                <a:gd name="T74" fmla="*/ 6 w 442"/>
                <a:gd name="T75" fmla="*/ 180 h 371"/>
                <a:gd name="T76" fmla="*/ 46 w 442"/>
                <a:gd name="T77" fmla="*/ 77 h 371"/>
                <a:gd name="T78" fmla="*/ 125 w 442"/>
                <a:gd name="T79" fmla="*/ 46 h 371"/>
                <a:gd name="T80" fmla="*/ 152 w 442"/>
                <a:gd name="T8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2" h="371">
                  <a:moveTo>
                    <a:pt x="152" y="10"/>
                  </a:moveTo>
                  <a:cubicBezTo>
                    <a:pt x="152" y="10"/>
                    <a:pt x="149" y="27"/>
                    <a:pt x="158" y="40"/>
                  </a:cubicBezTo>
                  <a:cubicBezTo>
                    <a:pt x="168" y="53"/>
                    <a:pt x="193" y="75"/>
                    <a:pt x="200" y="72"/>
                  </a:cubicBezTo>
                  <a:cubicBezTo>
                    <a:pt x="207" y="70"/>
                    <a:pt x="255" y="26"/>
                    <a:pt x="258" y="14"/>
                  </a:cubicBezTo>
                  <a:cubicBezTo>
                    <a:pt x="261" y="2"/>
                    <a:pt x="257" y="0"/>
                    <a:pt x="257" y="0"/>
                  </a:cubicBezTo>
                  <a:cubicBezTo>
                    <a:pt x="257" y="0"/>
                    <a:pt x="276" y="15"/>
                    <a:pt x="277" y="19"/>
                  </a:cubicBezTo>
                  <a:cubicBezTo>
                    <a:pt x="278" y="24"/>
                    <a:pt x="278" y="28"/>
                    <a:pt x="278" y="28"/>
                  </a:cubicBezTo>
                  <a:cubicBezTo>
                    <a:pt x="278" y="28"/>
                    <a:pt x="346" y="34"/>
                    <a:pt x="374" y="56"/>
                  </a:cubicBezTo>
                  <a:cubicBezTo>
                    <a:pt x="402" y="78"/>
                    <a:pt x="421" y="146"/>
                    <a:pt x="429" y="197"/>
                  </a:cubicBezTo>
                  <a:cubicBezTo>
                    <a:pt x="437" y="247"/>
                    <a:pt x="442" y="316"/>
                    <a:pt x="420" y="336"/>
                  </a:cubicBezTo>
                  <a:cubicBezTo>
                    <a:pt x="398" y="356"/>
                    <a:pt x="360" y="356"/>
                    <a:pt x="360" y="356"/>
                  </a:cubicBezTo>
                  <a:cubicBezTo>
                    <a:pt x="360" y="356"/>
                    <a:pt x="328" y="360"/>
                    <a:pt x="325" y="352"/>
                  </a:cubicBezTo>
                  <a:cubicBezTo>
                    <a:pt x="323" y="344"/>
                    <a:pt x="331" y="328"/>
                    <a:pt x="324" y="309"/>
                  </a:cubicBezTo>
                  <a:cubicBezTo>
                    <a:pt x="317" y="291"/>
                    <a:pt x="310" y="263"/>
                    <a:pt x="316" y="252"/>
                  </a:cubicBezTo>
                  <a:cubicBezTo>
                    <a:pt x="334" y="248"/>
                    <a:pt x="334" y="248"/>
                    <a:pt x="334" y="248"/>
                  </a:cubicBezTo>
                  <a:cubicBezTo>
                    <a:pt x="334" y="248"/>
                    <a:pt x="328" y="225"/>
                    <a:pt x="311" y="226"/>
                  </a:cubicBezTo>
                  <a:cubicBezTo>
                    <a:pt x="294" y="227"/>
                    <a:pt x="290" y="248"/>
                    <a:pt x="269" y="248"/>
                  </a:cubicBezTo>
                  <a:cubicBezTo>
                    <a:pt x="249" y="248"/>
                    <a:pt x="208" y="237"/>
                    <a:pt x="208" y="237"/>
                  </a:cubicBezTo>
                  <a:cubicBezTo>
                    <a:pt x="206" y="117"/>
                    <a:pt x="206" y="117"/>
                    <a:pt x="206" y="117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27" y="64"/>
                    <a:pt x="227" y="64"/>
                    <a:pt x="227" y="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196" y="81"/>
                    <a:pt x="196" y="81"/>
                    <a:pt x="196" y="81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4" y="101"/>
                    <a:pt x="184" y="101"/>
                    <a:pt x="184" y="101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65" y="226"/>
                    <a:pt x="136" y="221"/>
                    <a:pt x="118" y="227"/>
                  </a:cubicBezTo>
                  <a:cubicBezTo>
                    <a:pt x="100" y="234"/>
                    <a:pt x="88" y="254"/>
                    <a:pt x="89" y="267"/>
                  </a:cubicBezTo>
                  <a:cubicBezTo>
                    <a:pt x="89" y="267"/>
                    <a:pt x="88" y="276"/>
                    <a:pt x="102" y="275"/>
                  </a:cubicBezTo>
                  <a:cubicBezTo>
                    <a:pt x="102" y="275"/>
                    <a:pt x="98" y="362"/>
                    <a:pt x="98" y="364"/>
                  </a:cubicBezTo>
                  <a:cubicBezTo>
                    <a:pt x="98" y="366"/>
                    <a:pt x="76" y="371"/>
                    <a:pt x="53" y="367"/>
                  </a:cubicBezTo>
                  <a:cubicBezTo>
                    <a:pt x="31" y="364"/>
                    <a:pt x="9" y="335"/>
                    <a:pt x="4" y="310"/>
                  </a:cubicBezTo>
                  <a:cubicBezTo>
                    <a:pt x="0" y="284"/>
                    <a:pt x="2" y="210"/>
                    <a:pt x="6" y="180"/>
                  </a:cubicBezTo>
                  <a:cubicBezTo>
                    <a:pt x="11" y="150"/>
                    <a:pt x="17" y="88"/>
                    <a:pt x="46" y="77"/>
                  </a:cubicBezTo>
                  <a:cubicBezTo>
                    <a:pt x="74" y="66"/>
                    <a:pt x="114" y="56"/>
                    <a:pt x="125" y="46"/>
                  </a:cubicBezTo>
                  <a:cubicBezTo>
                    <a:pt x="135" y="35"/>
                    <a:pt x="148" y="11"/>
                    <a:pt x="152" y="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959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" grpId="0"/>
      <p:bldP spid="5" grpId="0"/>
      <p:bldP spid="6" grpId="0"/>
      <p:bldP spid="7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470454"/>
            <a:ext cx="12192000" cy="42087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72920"/>
            <a:ext cx="12192000" cy="817561"/>
          </a:xfrm>
        </p:spPr>
        <p:txBody>
          <a:bodyPr/>
          <a:lstStyle/>
          <a:p>
            <a:r>
              <a:rPr lang="en-CA" b="1" dirty="0" smtClean="0">
                <a:solidFill>
                  <a:srgbClr val="344152"/>
                </a:solidFill>
              </a:rPr>
              <a:t>Objectives Part 2</a:t>
            </a:r>
            <a:endParaRPr lang="en-CA" b="1" dirty="0">
              <a:solidFill>
                <a:srgbClr val="344152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0" y="983526"/>
            <a:ext cx="12192000" cy="3598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CA" sz="1800" b="1" dirty="0" smtClean="0">
                <a:solidFill>
                  <a:srgbClr val="292D34">
                    <a:alpha val="50000"/>
                  </a:srgbClr>
                </a:solidFill>
              </a:rPr>
              <a:t>WHAT WE ARE GOING TO COVER TODAY</a:t>
            </a:r>
            <a:endParaRPr lang="en-CA" sz="1800" b="1" dirty="0">
              <a:solidFill>
                <a:srgbClr val="292D34">
                  <a:alpha val="50000"/>
                </a:srgb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78856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377"/>
            <a:r>
              <a:rPr lang="en-CA" sz="2000" b="1" dirty="0" smtClean="0"/>
              <a:t>HOW TO MARKET AND SELL FITNESS DIGITAL PRODUCTS EFFECTIVELY </a:t>
            </a:r>
            <a:endParaRPr lang="en-CA" sz="20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976092" y="2451227"/>
            <a:ext cx="2947604" cy="2540000"/>
            <a:chOff x="976092" y="2451227"/>
            <a:chExt cx="2947604" cy="2540000"/>
          </a:xfrm>
        </p:grpSpPr>
        <p:sp>
          <p:nvSpPr>
            <p:cNvPr id="9" name="Oval 8"/>
            <p:cNvSpPr/>
            <p:nvPr/>
          </p:nvSpPr>
          <p:spPr>
            <a:xfrm>
              <a:off x="976092" y="2451227"/>
              <a:ext cx="2947604" cy="2540000"/>
            </a:xfrm>
            <a:prstGeom prst="ellipse">
              <a:avLst/>
            </a:prstGeom>
            <a:solidFill>
              <a:srgbClr val="3441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496596" y="3305728"/>
              <a:ext cx="19065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CA" sz="2400" dirty="0" smtClean="0"/>
                <a:t>Marketing &amp; Sales Tips</a:t>
              </a:r>
              <a:endParaRPr lang="en-CA" sz="24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26226" y="2451227"/>
            <a:ext cx="2947604" cy="2540000"/>
            <a:chOff x="4626226" y="2451227"/>
            <a:chExt cx="2947604" cy="2540000"/>
          </a:xfrm>
        </p:grpSpPr>
        <p:sp>
          <p:nvSpPr>
            <p:cNvPr id="14" name="Oval 13"/>
            <p:cNvSpPr/>
            <p:nvPr/>
          </p:nvSpPr>
          <p:spPr>
            <a:xfrm>
              <a:off x="4626226" y="2451227"/>
              <a:ext cx="2947604" cy="2540000"/>
            </a:xfrm>
            <a:prstGeom prst="ellipse">
              <a:avLst/>
            </a:prstGeom>
            <a:solidFill>
              <a:srgbClr val="3441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53428" y="3021173"/>
              <a:ext cx="268514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CA" sz="2400" dirty="0" smtClean="0"/>
                <a:t>Online Campaigns &amp; Affiliate Marketing</a:t>
              </a:r>
              <a:endParaRPr lang="en-CA" sz="2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329996" y="2451227"/>
            <a:ext cx="2947604" cy="2540000"/>
            <a:chOff x="8329996" y="2451227"/>
            <a:chExt cx="2947604" cy="2540000"/>
          </a:xfrm>
        </p:grpSpPr>
        <p:sp>
          <p:nvSpPr>
            <p:cNvPr id="16" name="Oval 15"/>
            <p:cNvSpPr/>
            <p:nvPr/>
          </p:nvSpPr>
          <p:spPr>
            <a:xfrm>
              <a:off x="8329996" y="2451227"/>
              <a:ext cx="2947604" cy="2540000"/>
            </a:xfrm>
            <a:prstGeom prst="ellipse">
              <a:avLst/>
            </a:prstGeom>
            <a:solidFill>
              <a:srgbClr val="3441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430889" y="3540407"/>
              <a:ext cx="2846711" cy="361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00"/>
                </a:lnSpc>
                <a:spcAft>
                  <a:spcPts val="1200"/>
                </a:spcAft>
              </a:pPr>
              <a:r>
                <a:rPr lang="en-CA" sz="2400" dirty="0" smtClean="0"/>
                <a:t>Implementation</a:t>
              </a:r>
              <a:endParaRPr lang="en-CA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5455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4062" y="2551837"/>
            <a:ext cx="47981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4800" b="1" dirty="0" smtClean="0">
                <a:solidFill>
                  <a:srgbClr val="F3644D"/>
                </a:solidFill>
              </a:rPr>
              <a:t>eBooks vs. Online Course</a:t>
            </a:r>
            <a:endParaRPr lang="en-CA" sz="4800" b="1" dirty="0">
              <a:solidFill>
                <a:srgbClr val="F3644D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06249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2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 smtClean="0"/>
              <a:t>Which Gives More Value To Customer?</a:t>
            </a:r>
            <a:endParaRPr lang="en-CA" b="1" dirty="0"/>
          </a:p>
        </p:txBody>
      </p:sp>
      <p:pic>
        <p:nvPicPr>
          <p:cNvPr id="5" name="Content Placeholder 5" descr="main-course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2931" y="1273544"/>
            <a:ext cx="5641145" cy="4279790"/>
          </a:xfrm>
          <a:prstGeom prst="rect">
            <a:avLst/>
          </a:prstGeom>
        </p:spPr>
      </p:pic>
      <p:pic>
        <p:nvPicPr>
          <p:cNvPr id="6" name="Picture 5" descr="Stage Ready 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044" y="1277954"/>
            <a:ext cx="3339252" cy="42797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05964" y="5689435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292D34"/>
                </a:solidFill>
              </a:rPr>
              <a:t>Book $29 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027" y="5689435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292D34"/>
                </a:solidFill>
              </a:rPr>
              <a:t>Course $47-$500 </a:t>
            </a:r>
          </a:p>
        </p:txBody>
      </p:sp>
    </p:spTree>
    <p:extLst>
      <p:ext uri="{BB962C8B-B14F-4D97-AF65-F5344CB8AC3E}">
        <p14:creationId xmlns:p14="http://schemas.microsoft.com/office/powerpoint/2010/main" val="191611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13298" y="802418"/>
            <a:ext cx="10006381" cy="6052768"/>
            <a:chOff x="-13298" y="802418"/>
            <a:chExt cx="10006381" cy="6052768"/>
          </a:xfrm>
        </p:grpSpPr>
        <p:pic>
          <p:nvPicPr>
            <p:cNvPr id="13" name="Content Placeholder 5" descr="main-course.jpg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3298" y="1060005"/>
              <a:ext cx="9761455" cy="5791517"/>
            </a:xfrm>
            <a:prstGeom prst="rect">
              <a:avLst/>
            </a:prstGeom>
          </p:spPr>
        </p:pic>
        <p:sp>
          <p:nvSpPr>
            <p:cNvPr id="14" name="Right Triangle 13"/>
            <p:cNvSpPr/>
            <p:nvPr/>
          </p:nvSpPr>
          <p:spPr>
            <a:xfrm rot="10800000" flipV="1">
              <a:off x="6234084" y="802418"/>
              <a:ext cx="3758999" cy="6052768"/>
            </a:xfrm>
            <a:custGeom>
              <a:avLst/>
              <a:gdLst>
                <a:gd name="connsiteX0" fmla="*/ 0 w 2822507"/>
                <a:gd name="connsiteY0" fmla="*/ 6390872 h 6390872"/>
                <a:gd name="connsiteX1" fmla="*/ 0 w 2822507"/>
                <a:gd name="connsiteY1" fmla="*/ 0 h 6390872"/>
                <a:gd name="connsiteX2" fmla="*/ 2822507 w 2822507"/>
                <a:gd name="connsiteY2" fmla="*/ 6390872 h 6390872"/>
                <a:gd name="connsiteX3" fmla="*/ 0 w 2822507"/>
                <a:gd name="connsiteY3" fmla="*/ 6390872 h 6390872"/>
                <a:gd name="connsiteX0" fmla="*/ 0 w 3687921"/>
                <a:gd name="connsiteY0" fmla="*/ 6390872 h 6439858"/>
                <a:gd name="connsiteX1" fmla="*/ 0 w 3687921"/>
                <a:gd name="connsiteY1" fmla="*/ 0 h 6439858"/>
                <a:gd name="connsiteX2" fmla="*/ 3687921 w 3687921"/>
                <a:gd name="connsiteY2" fmla="*/ 6439858 h 6439858"/>
                <a:gd name="connsiteX3" fmla="*/ 0 w 3687921"/>
                <a:gd name="connsiteY3" fmla="*/ 6390872 h 6439858"/>
                <a:gd name="connsiteX0" fmla="*/ 0 w 3671593"/>
                <a:gd name="connsiteY0" fmla="*/ 6390872 h 6390872"/>
                <a:gd name="connsiteX1" fmla="*/ 0 w 3671593"/>
                <a:gd name="connsiteY1" fmla="*/ 0 h 6390872"/>
                <a:gd name="connsiteX2" fmla="*/ 3671593 w 3671593"/>
                <a:gd name="connsiteY2" fmla="*/ 6374544 h 6390872"/>
                <a:gd name="connsiteX3" fmla="*/ 0 w 3671593"/>
                <a:gd name="connsiteY3" fmla="*/ 6390872 h 6390872"/>
                <a:gd name="connsiteX0" fmla="*/ 114300 w 3785893"/>
                <a:gd name="connsiteY0" fmla="*/ 6080629 h 6080629"/>
                <a:gd name="connsiteX1" fmla="*/ 0 w 3785893"/>
                <a:gd name="connsiteY1" fmla="*/ 0 h 6080629"/>
                <a:gd name="connsiteX2" fmla="*/ 3785893 w 3785893"/>
                <a:gd name="connsiteY2" fmla="*/ 6064301 h 6080629"/>
                <a:gd name="connsiteX3" fmla="*/ 114300 w 3785893"/>
                <a:gd name="connsiteY3" fmla="*/ 6080629 h 6080629"/>
                <a:gd name="connsiteX0" fmla="*/ 114300 w 3758999"/>
                <a:gd name="connsiteY0" fmla="*/ 6080629 h 6080629"/>
                <a:gd name="connsiteX1" fmla="*/ 0 w 3758999"/>
                <a:gd name="connsiteY1" fmla="*/ 0 h 6080629"/>
                <a:gd name="connsiteX2" fmla="*/ 3758999 w 3758999"/>
                <a:gd name="connsiteY2" fmla="*/ 6077804 h 6080629"/>
                <a:gd name="connsiteX3" fmla="*/ 114300 w 3758999"/>
                <a:gd name="connsiteY3" fmla="*/ 6080629 h 6080629"/>
                <a:gd name="connsiteX0" fmla="*/ 73959 w 3758999"/>
                <a:gd name="connsiteY0" fmla="*/ 6067126 h 6077804"/>
                <a:gd name="connsiteX1" fmla="*/ 0 w 3758999"/>
                <a:gd name="connsiteY1" fmla="*/ 0 h 6077804"/>
                <a:gd name="connsiteX2" fmla="*/ 3758999 w 3758999"/>
                <a:gd name="connsiteY2" fmla="*/ 6077804 h 6077804"/>
                <a:gd name="connsiteX3" fmla="*/ 73959 w 3758999"/>
                <a:gd name="connsiteY3" fmla="*/ 6067126 h 6077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8999" h="6077804">
                  <a:moveTo>
                    <a:pt x="73959" y="6067126"/>
                  </a:moveTo>
                  <a:lnTo>
                    <a:pt x="0" y="0"/>
                  </a:lnTo>
                  <a:lnTo>
                    <a:pt x="3758999" y="6077804"/>
                  </a:lnTo>
                  <a:lnTo>
                    <a:pt x="73959" y="6067126"/>
                  </a:lnTo>
                  <a:close/>
                </a:path>
              </a:pathLst>
            </a:custGeom>
            <a:solidFill>
              <a:srgbClr val="2A2D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61" y="250016"/>
            <a:ext cx="7950872" cy="817561"/>
          </a:xfrm>
        </p:spPr>
        <p:txBody>
          <a:bodyPr/>
          <a:lstStyle/>
          <a:p>
            <a:r>
              <a:rPr lang="en-CA" b="1" dirty="0" smtClean="0"/>
              <a:t>Course Inclusions</a:t>
            </a:r>
            <a:endParaRPr lang="en-CA" b="1" dirty="0"/>
          </a:p>
        </p:txBody>
      </p:sp>
      <p:sp>
        <p:nvSpPr>
          <p:cNvPr id="3" name="Rectangle 2"/>
          <p:cNvSpPr/>
          <p:nvPr/>
        </p:nvSpPr>
        <p:spPr>
          <a:xfrm>
            <a:off x="9809447" y="1666609"/>
            <a:ext cx="2024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/>
              <a:t>Bonus Reports</a:t>
            </a:r>
          </a:p>
        </p:txBody>
      </p:sp>
      <p:sp>
        <p:nvSpPr>
          <p:cNvPr id="5" name="Rectangle 4"/>
          <p:cNvSpPr/>
          <p:nvPr/>
        </p:nvSpPr>
        <p:spPr>
          <a:xfrm>
            <a:off x="9290858" y="2730854"/>
            <a:ext cx="21082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/>
              <a:t>Audio Program </a:t>
            </a:r>
          </a:p>
        </p:txBody>
      </p:sp>
      <p:sp>
        <p:nvSpPr>
          <p:cNvPr id="6" name="Rectangle 5"/>
          <p:cNvSpPr/>
          <p:nvPr/>
        </p:nvSpPr>
        <p:spPr>
          <a:xfrm>
            <a:off x="8794078" y="3855551"/>
            <a:ext cx="19593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/>
              <a:t>Online Videos </a:t>
            </a:r>
          </a:p>
        </p:txBody>
      </p:sp>
      <p:sp>
        <p:nvSpPr>
          <p:cNvPr id="7" name="Rectangle 6"/>
          <p:cNvSpPr/>
          <p:nvPr/>
        </p:nvSpPr>
        <p:spPr>
          <a:xfrm>
            <a:off x="8166115" y="4931313"/>
            <a:ext cx="17045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/>
              <a:t>Worksheets </a:t>
            </a:r>
          </a:p>
        </p:txBody>
      </p:sp>
      <p:sp>
        <p:nvSpPr>
          <p:cNvPr id="8" name="Rectangle 7"/>
          <p:cNvSpPr/>
          <p:nvPr/>
        </p:nvSpPr>
        <p:spPr>
          <a:xfrm>
            <a:off x="7682289" y="5919564"/>
            <a:ext cx="11112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000" b="1" dirty="0"/>
              <a:t>Results</a:t>
            </a:r>
          </a:p>
        </p:txBody>
      </p:sp>
      <p:sp>
        <p:nvSpPr>
          <p:cNvPr id="15" name="Parallelogram 14"/>
          <p:cNvSpPr/>
          <p:nvPr/>
        </p:nvSpPr>
        <p:spPr>
          <a:xfrm>
            <a:off x="6654373" y="0"/>
            <a:ext cx="3903489" cy="5701553"/>
          </a:xfrm>
          <a:prstGeom prst="parallelogram">
            <a:avLst>
              <a:gd name="adj" fmla="val 954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/>
          <p:cNvSpPr/>
          <p:nvPr/>
        </p:nvSpPr>
        <p:spPr>
          <a:xfrm>
            <a:off x="6119052" y="2942985"/>
            <a:ext cx="2680361" cy="3915015"/>
          </a:xfrm>
          <a:prstGeom prst="parallelogram">
            <a:avLst>
              <a:gd name="adj" fmla="val 954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8235" y="3410362"/>
            <a:ext cx="2222879" cy="343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17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40060"/>
            <a:ext cx="12192000" cy="817561"/>
          </a:xfrm>
        </p:spPr>
        <p:txBody>
          <a:bodyPr/>
          <a:lstStyle/>
          <a:p>
            <a:r>
              <a:rPr lang="en-CA" b="1" dirty="0" smtClean="0"/>
              <a:t>Design Considerations</a:t>
            </a:r>
            <a:endParaRPr lang="en-CA" b="1" dirty="0"/>
          </a:p>
        </p:txBody>
      </p:sp>
      <p:sp>
        <p:nvSpPr>
          <p:cNvPr id="4" name="Rectangle 3"/>
          <p:cNvSpPr/>
          <p:nvPr/>
        </p:nvSpPr>
        <p:spPr>
          <a:xfrm>
            <a:off x="0" y="966224"/>
            <a:ext cx="12191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000" b="1" dirty="0">
                <a:solidFill>
                  <a:srgbClr val="8D8E92"/>
                </a:solidFill>
              </a:rPr>
              <a:t>Not just a word document converted </a:t>
            </a:r>
          </a:p>
        </p:txBody>
      </p:sp>
      <p:sp>
        <p:nvSpPr>
          <p:cNvPr id="5" name="Rectangle 4"/>
          <p:cNvSpPr/>
          <p:nvPr/>
        </p:nvSpPr>
        <p:spPr>
          <a:xfrm>
            <a:off x="5319723" y="5489432"/>
            <a:ext cx="1229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292D34"/>
                </a:solidFill>
              </a:rPr>
              <a:t>Covers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1598908" y="5489432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292D34"/>
                </a:solidFill>
              </a:rPr>
              <a:t>Inside </a:t>
            </a:r>
          </a:p>
        </p:txBody>
      </p:sp>
      <p:sp>
        <p:nvSpPr>
          <p:cNvPr id="7" name="Rectangle 6"/>
          <p:cNvSpPr/>
          <p:nvPr/>
        </p:nvSpPr>
        <p:spPr>
          <a:xfrm>
            <a:off x="8440371" y="5479017"/>
            <a:ext cx="28436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292D34"/>
                </a:solidFill>
              </a:rPr>
              <a:t>Table of Contents </a:t>
            </a:r>
          </a:p>
        </p:txBody>
      </p:sp>
      <p:pic>
        <p:nvPicPr>
          <p:cNvPr id="8" name="Content Placeholder 3" descr="Screen Shot 2015-09-05 at 10.39.02 AM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31357" y="1733788"/>
            <a:ext cx="2783542" cy="3427846"/>
          </a:xfrm>
          <a:prstGeom prst="rect">
            <a:avLst/>
          </a:prstGeom>
          <a:ln>
            <a:solidFill>
              <a:srgbClr val="344152"/>
            </a:solidFill>
          </a:ln>
        </p:spPr>
      </p:pic>
      <p:pic>
        <p:nvPicPr>
          <p:cNvPr id="9" name="Picture 8" descr="Screen Shot 2015-09-05 at 10.37.07 A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87" t="444" r="8124"/>
          <a:stretch/>
        </p:blipFill>
        <p:spPr>
          <a:xfrm>
            <a:off x="1054544" y="1715077"/>
            <a:ext cx="2490947" cy="3427846"/>
          </a:xfrm>
          <a:prstGeom prst="rect">
            <a:avLst/>
          </a:prstGeom>
          <a:ln>
            <a:solidFill>
              <a:srgbClr val="344152"/>
            </a:solidFill>
          </a:ln>
        </p:spPr>
      </p:pic>
      <p:pic>
        <p:nvPicPr>
          <p:cNvPr id="10" name="Picture 9" descr="flat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4029" y="1733788"/>
            <a:ext cx="2648790" cy="342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8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44062" y="2551837"/>
            <a:ext cx="47981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 smtClean="0">
                <a:solidFill>
                  <a:srgbClr val="F3644D"/>
                </a:solidFill>
              </a:rPr>
              <a:t>Audio</a:t>
            </a:r>
          </a:p>
          <a:p>
            <a:r>
              <a:rPr lang="en-CA" sz="5400" b="1" dirty="0" smtClean="0">
                <a:solidFill>
                  <a:srgbClr val="F3644D"/>
                </a:solidFill>
              </a:rPr>
              <a:t>Products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06249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9930" y="497718"/>
            <a:ext cx="3792070" cy="55008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76064" y="1840674"/>
            <a:ext cx="48398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CA" sz="2800" dirty="0" smtClean="0">
                <a:solidFill>
                  <a:srgbClr val="292D34"/>
                </a:solidFill>
              </a:rPr>
              <a:t>Record </a:t>
            </a:r>
            <a:r>
              <a:rPr lang="en-CA" sz="2800" dirty="0">
                <a:solidFill>
                  <a:srgbClr val="292D34"/>
                </a:solidFill>
              </a:rPr>
              <a:t>a Interview </a:t>
            </a:r>
            <a:r>
              <a:rPr lang="en-CA" sz="2800" dirty="0" smtClean="0">
                <a:solidFill>
                  <a:srgbClr val="292D34"/>
                </a:solidFill>
              </a:rPr>
              <a:t>Conversation</a:t>
            </a:r>
          </a:p>
          <a:p>
            <a:pPr algn="ctr">
              <a:spcAft>
                <a:spcPts val="2400"/>
              </a:spcAft>
            </a:pPr>
            <a:r>
              <a:rPr lang="en-CA" sz="2800" dirty="0" smtClean="0">
                <a:solidFill>
                  <a:srgbClr val="292D34"/>
                </a:solidFill>
              </a:rPr>
              <a:t>Use </a:t>
            </a:r>
            <a:r>
              <a:rPr lang="en-CA" sz="2800" dirty="0">
                <a:solidFill>
                  <a:srgbClr val="292D34"/>
                </a:solidFill>
              </a:rPr>
              <a:t>Free Conference Call </a:t>
            </a:r>
            <a:r>
              <a:rPr lang="en-CA" sz="2800" dirty="0" smtClean="0">
                <a:solidFill>
                  <a:srgbClr val="292D34"/>
                </a:solidFill>
              </a:rPr>
              <a:t/>
            </a:r>
            <a:br>
              <a:rPr lang="en-CA" sz="2800" dirty="0" smtClean="0">
                <a:solidFill>
                  <a:srgbClr val="292D34"/>
                </a:solidFill>
              </a:rPr>
            </a:br>
            <a:r>
              <a:rPr lang="en-CA" sz="2800" dirty="0" smtClean="0">
                <a:solidFill>
                  <a:srgbClr val="292D34"/>
                </a:solidFill>
              </a:rPr>
              <a:t>and </a:t>
            </a:r>
            <a:r>
              <a:rPr lang="en-CA" sz="2800" dirty="0">
                <a:solidFill>
                  <a:srgbClr val="292D34"/>
                </a:solidFill>
              </a:rPr>
              <a:t>Record </a:t>
            </a:r>
            <a:r>
              <a:rPr lang="en-CA" sz="2800" dirty="0" smtClean="0">
                <a:solidFill>
                  <a:srgbClr val="292D34"/>
                </a:solidFill>
              </a:rPr>
              <a:t>Call</a:t>
            </a:r>
          </a:p>
          <a:p>
            <a:pPr algn="ctr">
              <a:spcAft>
                <a:spcPts val="2400"/>
              </a:spcAft>
            </a:pPr>
            <a:r>
              <a:rPr lang="en-CA" sz="2800" dirty="0" smtClean="0">
                <a:solidFill>
                  <a:srgbClr val="292D34"/>
                </a:solidFill>
              </a:rPr>
              <a:t>Save </a:t>
            </a:r>
            <a:r>
              <a:rPr lang="en-CA" sz="2800" dirty="0">
                <a:solidFill>
                  <a:srgbClr val="292D34"/>
                </a:solidFill>
              </a:rPr>
              <a:t>MP3 </a:t>
            </a:r>
            <a:r>
              <a:rPr lang="en-CA" sz="2800" dirty="0" smtClean="0">
                <a:solidFill>
                  <a:srgbClr val="292D34"/>
                </a:solidFill>
              </a:rPr>
              <a:t>File</a:t>
            </a:r>
            <a:endParaRPr lang="en-CA" sz="2800" dirty="0">
              <a:solidFill>
                <a:srgbClr val="292D3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3643"/>
            <a:ext cx="12192000" cy="817561"/>
          </a:xfrm>
        </p:spPr>
        <p:txBody>
          <a:bodyPr/>
          <a:lstStyle/>
          <a:p>
            <a:r>
              <a:rPr lang="en-CA" b="1" dirty="0" smtClean="0"/>
              <a:t>Audio Products</a:t>
            </a:r>
            <a:endParaRPr lang="en-CA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83" y="945918"/>
            <a:ext cx="3595302" cy="46044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17059" y="5800956"/>
            <a:ext cx="87405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n-CA" sz="2400" b="1" dirty="0" smtClean="0">
                <a:solidFill>
                  <a:srgbClr val="292D34"/>
                </a:solidFill>
              </a:rPr>
              <a:t>TIP:</a:t>
            </a:r>
            <a:r>
              <a:rPr lang="en-CA" sz="2400" dirty="0" smtClean="0">
                <a:solidFill>
                  <a:srgbClr val="292D34"/>
                </a:solidFill>
              </a:rPr>
              <a:t> </a:t>
            </a:r>
            <a:r>
              <a:rPr lang="en-CA" sz="2400" b="1" dirty="0" smtClean="0">
                <a:solidFill>
                  <a:srgbClr val="292D34"/>
                </a:solidFill>
              </a:rPr>
              <a:t>Always </a:t>
            </a:r>
            <a:r>
              <a:rPr lang="en-CA" sz="2400" b="1" dirty="0">
                <a:solidFill>
                  <a:srgbClr val="292D34"/>
                </a:solidFill>
              </a:rPr>
              <a:t>be clear on the fact products are downloads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786077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1200"/>
              </a:spcAft>
            </a:pPr>
            <a:r>
              <a:rPr lang="en-CA" sz="2000" b="1" dirty="0">
                <a:solidFill>
                  <a:srgbClr val="8D8E92"/>
                </a:solidFill>
              </a:rPr>
              <a:t>One of the easiest products to create</a:t>
            </a:r>
          </a:p>
        </p:txBody>
      </p:sp>
    </p:spTree>
    <p:extLst>
      <p:ext uri="{BB962C8B-B14F-4D97-AF65-F5344CB8AC3E}">
        <p14:creationId xmlns:p14="http://schemas.microsoft.com/office/powerpoint/2010/main" val="218279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7875" y="2967335"/>
            <a:ext cx="4798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dirty="0" smtClean="0">
                <a:solidFill>
                  <a:srgbClr val="F3644D"/>
                </a:solidFill>
              </a:rPr>
              <a:t>Videos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06249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61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69878" y="1131111"/>
            <a:ext cx="7994041" cy="5094545"/>
            <a:chOff x="207423" y="1137443"/>
            <a:chExt cx="7209843" cy="465358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423" y="1137443"/>
              <a:ext cx="7209843" cy="4653581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8028" y="1749733"/>
              <a:ext cx="5040765" cy="305500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CA" b="1" dirty="0" smtClean="0"/>
              <a:t>Developing Effective </a:t>
            </a:r>
            <a:r>
              <a:rPr lang="en-CA" b="1" dirty="0"/>
              <a:t>V</a:t>
            </a:r>
            <a:r>
              <a:rPr lang="en-CA" b="1" dirty="0" smtClean="0"/>
              <a:t>ideos</a:t>
            </a:r>
            <a:endParaRPr lang="en-CA" b="1" dirty="0"/>
          </a:p>
        </p:txBody>
      </p:sp>
      <p:grpSp>
        <p:nvGrpSpPr>
          <p:cNvPr id="22" name="Group 21"/>
          <p:cNvGrpSpPr/>
          <p:nvPr/>
        </p:nvGrpSpPr>
        <p:grpSpPr>
          <a:xfrm>
            <a:off x="8588877" y="1748111"/>
            <a:ext cx="3180125" cy="769441"/>
            <a:chOff x="8588877" y="1748111"/>
            <a:chExt cx="3180125" cy="769441"/>
          </a:xfrm>
        </p:grpSpPr>
        <p:sp>
          <p:nvSpPr>
            <p:cNvPr id="9" name="Rectangle 8"/>
            <p:cNvSpPr/>
            <p:nvPr/>
          </p:nvSpPr>
          <p:spPr>
            <a:xfrm>
              <a:off x="9105072" y="1748111"/>
              <a:ext cx="266393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en-CA" sz="2200" b="1" dirty="0">
                  <a:solidFill>
                    <a:srgbClr val="292D34"/>
                  </a:solidFill>
                </a:rPr>
                <a:t>Editing Post </a:t>
              </a:r>
              <a:r>
                <a:rPr lang="en-CA" sz="2200" b="1" dirty="0" smtClean="0">
                  <a:solidFill>
                    <a:srgbClr val="292D34"/>
                  </a:solidFill>
                </a:rPr>
                <a:t>Production</a:t>
              </a:r>
              <a:endParaRPr lang="en-CA" sz="2200" b="1" dirty="0">
                <a:solidFill>
                  <a:srgbClr val="292D34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8588877" y="1965610"/>
              <a:ext cx="432000" cy="3960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673072" y="2940392"/>
            <a:ext cx="2080356" cy="769441"/>
            <a:chOff x="8673072" y="2940392"/>
            <a:chExt cx="2080356" cy="769441"/>
          </a:xfrm>
        </p:grpSpPr>
        <p:sp>
          <p:nvSpPr>
            <p:cNvPr id="11" name="Rectangle 10"/>
            <p:cNvSpPr/>
            <p:nvPr/>
          </p:nvSpPr>
          <p:spPr>
            <a:xfrm>
              <a:off x="9248179" y="2940392"/>
              <a:ext cx="150524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en-CA" sz="2200" b="1" dirty="0">
                  <a:solidFill>
                    <a:srgbClr val="292D34"/>
                  </a:solidFill>
                </a:rPr>
                <a:t>Save as MP4 File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8673072" y="3199127"/>
              <a:ext cx="432000" cy="3960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66080" y="4164098"/>
            <a:ext cx="3020621" cy="769441"/>
            <a:chOff x="8666080" y="4164098"/>
            <a:chExt cx="3020621" cy="769441"/>
          </a:xfrm>
        </p:grpSpPr>
        <p:sp>
          <p:nvSpPr>
            <p:cNvPr id="10" name="Rectangle 9"/>
            <p:cNvSpPr/>
            <p:nvPr/>
          </p:nvSpPr>
          <p:spPr>
            <a:xfrm>
              <a:off x="9260394" y="4164098"/>
              <a:ext cx="242630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Aft>
                  <a:spcPts val="1200"/>
                </a:spcAft>
              </a:pPr>
              <a:r>
                <a:rPr lang="en-CA" sz="2200" b="1" dirty="0" smtClean="0">
                  <a:solidFill>
                    <a:srgbClr val="292D34"/>
                  </a:solidFill>
                </a:rPr>
                <a:t>Consider </a:t>
              </a:r>
              <a:r>
                <a:rPr lang="en-CA" sz="2200" b="1" dirty="0">
                  <a:solidFill>
                    <a:srgbClr val="292D34"/>
                  </a:solidFill>
                </a:rPr>
                <a:t>Private Hosting (Vimeo)</a:t>
              </a:r>
              <a:r>
                <a:rPr lang="en-CA" sz="2200" b="1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8666080" y="4419716"/>
              <a:ext cx="432000" cy="3960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82882" y="1738300"/>
            <a:ext cx="2591125" cy="769441"/>
            <a:chOff x="582882" y="1738300"/>
            <a:chExt cx="2591125" cy="769441"/>
          </a:xfrm>
        </p:grpSpPr>
        <p:sp>
          <p:nvSpPr>
            <p:cNvPr id="3" name="Rectangle 2"/>
            <p:cNvSpPr/>
            <p:nvPr/>
          </p:nvSpPr>
          <p:spPr>
            <a:xfrm>
              <a:off x="582882" y="1738300"/>
              <a:ext cx="211605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1200"/>
                </a:spcAft>
              </a:pPr>
              <a:r>
                <a:rPr lang="en-CA" sz="2200" b="1" dirty="0" smtClean="0">
                  <a:solidFill>
                    <a:srgbClr val="292D34"/>
                  </a:solidFill>
                </a:rPr>
                <a:t>Script </a:t>
              </a:r>
              <a:r>
                <a:rPr lang="en-CA" sz="2200" b="1" dirty="0">
                  <a:solidFill>
                    <a:srgbClr val="292D34"/>
                  </a:solidFill>
                </a:rPr>
                <a:t>the </a:t>
              </a:r>
              <a:r>
                <a:rPr lang="en-CA" sz="2200" b="1" dirty="0" smtClean="0">
                  <a:solidFill>
                    <a:srgbClr val="292D34"/>
                  </a:solidFill>
                </a:rPr>
                <a:t>program</a:t>
              </a:r>
              <a:endParaRPr lang="en-CA" sz="2200" b="1" dirty="0">
                <a:solidFill>
                  <a:srgbClr val="292D34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742007" y="1965610"/>
              <a:ext cx="432000" cy="3960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77687" y="2981628"/>
            <a:ext cx="2620458" cy="769441"/>
            <a:chOff x="577687" y="2981628"/>
            <a:chExt cx="2620458" cy="769441"/>
          </a:xfrm>
        </p:grpSpPr>
        <p:sp>
          <p:nvSpPr>
            <p:cNvPr id="7" name="Rectangle 6"/>
            <p:cNvSpPr/>
            <p:nvPr/>
          </p:nvSpPr>
          <p:spPr>
            <a:xfrm>
              <a:off x="577687" y="2981628"/>
              <a:ext cx="216432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Aft>
                  <a:spcPts val="1200"/>
                </a:spcAft>
              </a:pPr>
              <a:r>
                <a:rPr lang="en-CA" sz="2200" b="1" dirty="0">
                  <a:solidFill>
                    <a:srgbClr val="292D34"/>
                  </a:solidFill>
                </a:rPr>
                <a:t>Hire someone to </a:t>
              </a:r>
              <a:r>
                <a:rPr lang="en-CA" sz="2200" b="1" dirty="0" smtClean="0">
                  <a:solidFill>
                    <a:srgbClr val="292D34"/>
                  </a:solidFill>
                </a:rPr>
                <a:t>film</a:t>
              </a:r>
              <a:endParaRPr lang="en-CA" sz="2200" b="1" dirty="0">
                <a:solidFill>
                  <a:srgbClr val="292D34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766145" y="3199127"/>
              <a:ext cx="432000" cy="3960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04961" y="4164098"/>
            <a:ext cx="2985639" cy="769441"/>
            <a:chOff x="204961" y="4164098"/>
            <a:chExt cx="2985639" cy="769441"/>
          </a:xfrm>
        </p:grpSpPr>
        <p:sp>
          <p:nvSpPr>
            <p:cNvPr id="8" name="Rectangle 7"/>
            <p:cNvSpPr/>
            <p:nvPr/>
          </p:nvSpPr>
          <p:spPr>
            <a:xfrm>
              <a:off x="204961" y="4164098"/>
              <a:ext cx="249397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Aft>
                  <a:spcPts val="1200"/>
                </a:spcAft>
              </a:pPr>
              <a:r>
                <a:rPr lang="en-CA" sz="2200" b="1" dirty="0">
                  <a:solidFill>
                    <a:srgbClr val="292D34"/>
                  </a:solidFill>
                </a:rPr>
                <a:t>Consider </a:t>
              </a:r>
              <a:r>
                <a:rPr lang="en-CA" sz="2200" b="1" dirty="0" smtClean="0">
                  <a:solidFill>
                    <a:srgbClr val="292D34"/>
                  </a:solidFill>
                </a:rPr>
                <a:t/>
              </a:r>
              <a:br>
                <a:rPr lang="en-CA" sz="2200" b="1" dirty="0" smtClean="0">
                  <a:solidFill>
                    <a:srgbClr val="292D34"/>
                  </a:solidFill>
                </a:rPr>
              </a:br>
              <a:r>
                <a:rPr lang="en-CA" sz="2200" b="1" dirty="0" smtClean="0">
                  <a:solidFill>
                    <a:srgbClr val="292D34"/>
                  </a:solidFill>
                </a:rPr>
                <a:t>Voice Over</a:t>
              </a:r>
              <a:endParaRPr lang="en-CA" sz="2200" b="1" dirty="0">
                <a:solidFill>
                  <a:srgbClr val="292D34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2758600" y="4419716"/>
              <a:ext cx="432000" cy="39600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06594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79228" y="2967335"/>
            <a:ext cx="4798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dirty="0" smtClean="0">
                <a:solidFill>
                  <a:srgbClr val="F3644D"/>
                </a:solidFill>
              </a:rPr>
              <a:t>Process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06249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0" y="3020219"/>
            <a:ext cx="6096000" cy="817561"/>
          </a:xfrm>
        </p:spPr>
        <p:txBody>
          <a:bodyPr>
            <a:normAutofit/>
          </a:bodyPr>
          <a:lstStyle/>
          <a:p>
            <a:r>
              <a:rPr lang="en-CA" sz="5400" b="1" dirty="0">
                <a:solidFill>
                  <a:schemeClr val="tx1"/>
                </a:solidFill>
              </a:rPr>
              <a:t>Difficulty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570" r="7373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0"/>
          <a:stretch/>
        </p:blipFill>
        <p:spPr>
          <a:xfrm>
            <a:off x="0" y="0"/>
            <a:ext cx="12192000" cy="2501153"/>
          </a:xfrm>
        </p:spPr>
      </p:pic>
      <p:sp>
        <p:nvSpPr>
          <p:cNvPr id="9" name="TextBox 8"/>
          <p:cNvSpPr txBox="1"/>
          <p:nvPr/>
        </p:nvSpPr>
        <p:spPr>
          <a:xfrm>
            <a:off x="0" y="2501153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b="1" dirty="0" smtClean="0">
                <a:solidFill>
                  <a:srgbClr val="F3644D"/>
                </a:solidFill>
              </a:rPr>
              <a:t>About Me</a:t>
            </a:r>
            <a:endParaRPr lang="en-CA" sz="4400" b="1" dirty="0">
              <a:solidFill>
                <a:srgbClr val="F3644D"/>
              </a:solidFill>
            </a:endParaRPr>
          </a:p>
        </p:txBody>
      </p:sp>
      <p:pic>
        <p:nvPicPr>
          <p:cNvPr id="7" name="Picture Placeholder 9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58" t="3652" r="14419" b="30304"/>
          <a:stretch/>
        </p:blipFill>
        <p:spPr>
          <a:xfrm>
            <a:off x="625583" y="3296422"/>
            <a:ext cx="3948912" cy="3185640"/>
          </a:xfrm>
          <a:prstGeom prst="parallelogram">
            <a:avLst>
              <a:gd name="adj" fmla="val 41516"/>
            </a:avLst>
          </a:prstGeom>
        </p:spPr>
      </p:pic>
      <p:pic>
        <p:nvPicPr>
          <p:cNvPr id="8" name="Picture Placeholder 10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05" t="1473" r="4013" b="19497"/>
          <a:stretch/>
        </p:blipFill>
        <p:spPr>
          <a:xfrm>
            <a:off x="4123576" y="3296422"/>
            <a:ext cx="3944847" cy="3185640"/>
          </a:xfrm>
          <a:prstGeom prst="parallelogram">
            <a:avLst>
              <a:gd name="adj" fmla="val 41516"/>
            </a:avLst>
          </a:prstGeom>
        </p:spPr>
      </p:pic>
      <p:pic>
        <p:nvPicPr>
          <p:cNvPr id="13" name="Picture Placeholder 13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8" t="2910" r="1230" b="21043"/>
          <a:stretch/>
        </p:blipFill>
        <p:spPr>
          <a:xfrm>
            <a:off x="7697942" y="3270594"/>
            <a:ext cx="3868474" cy="3185640"/>
          </a:xfrm>
          <a:prstGeom prst="parallelogram">
            <a:avLst>
              <a:gd name="adj" fmla="val 41516"/>
            </a:avLst>
          </a:prstGeom>
        </p:spPr>
      </p:pic>
    </p:spTree>
    <p:extLst>
      <p:ext uri="{BB962C8B-B14F-4D97-AF65-F5344CB8AC3E}">
        <p14:creationId xmlns:p14="http://schemas.microsoft.com/office/powerpoint/2010/main" val="374206201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ney, currency, business, finance, bills, 100, numb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057"/>
            <a:ext cx="12192000" cy="635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15825"/>
            <a:ext cx="12192000" cy="817561"/>
          </a:xfrm>
          <a:solidFill>
            <a:srgbClr val="344152"/>
          </a:solidFill>
        </p:spPr>
        <p:txBody>
          <a:bodyPr/>
          <a:lstStyle/>
          <a:p>
            <a:r>
              <a:rPr lang="en-CA" b="1" dirty="0"/>
              <a:t>Cost </a:t>
            </a:r>
            <a:r>
              <a:rPr lang="en-CA" b="1" dirty="0" smtClean="0"/>
              <a:t>&amp; </a:t>
            </a:r>
            <a:r>
              <a:rPr lang="en-CA" b="1" dirty="0"/>
              <a:t>Staying </a:t>
            </a:r>
            <a:r>
              <a:rPr lang="en-CA" b="1" dirty="0" smtClean="0"/>
              <a:t>On Budget</a:t>
            </a:r>
            <a:r>
              <a:rPr lang="en-CA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402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0" y="3020219"/>
            <a:ext cx="6096000" cy="817561"/>
          </a:xfrm>
        </p:spPr>
        <p:txBody>
          <a:bodyPr>
            <a:noAutofit/>
          </a:bodyPr>
          <a:lstStyle/>
          <a:p>
            <a:r>
              <a:rPr lang="en-CA" sz="6700" dirty="0" smtClean="0">
                <a:solidFill>
                  <a:schemeClr val="tx1"/>
                </a:solidFill>
              </a:rPr>
              <a:t>Time?</a:t>
            </a:r>
            <a:r>
              <a:rPr lang="en-CA" dirty="0" smtClean="0">
                <a:solidFill>
                  <a:schemeClr val="tx1"/>
                </a:solidFill>
              </a:rPr>
              <a:t> </a:t>
            </a:r>
            <a:endParaRPr lang="en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0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28758"/>
            <a:ext cx="10363200" cy="817561"/>
          </a:xfrm>
        </p:spPr>
        <p:txBody>
          <a:bodyPr/>
          <a:lstStyle/>
          <a:p>
            <a:r>
              <a:rPr lang="en-US" b="1" dirty="0"/>
              <a:t>Moving </a:t>
            </a:r>
            <a:r>
              <a:rPr lang="en-US" b="1" dirty="0" smtClean="0"/>
              <a:t>It Along </a:t>
            </a:r>
            <a:endParaRPr lang="en-CA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93183"/>
            <a:ext cx="5288712" cy="528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15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9882"/>
            <a:ext cx="12192000" cy="817561"/>
          </a:xfrm>
        </p:spPr>
        <p:txBody>
          <a:bodyPr/>
          <a:lstStyle/>
          <a:p>
            <a:r>
              <a:rPr lang="en-US" b="1" dirty="0"/>
              <a:t>How Can I </a:t>
            </a:r>
            <a:r>
              <a:rPr lang="en-US" b="1" dirty="0" smtClean="0"/>
              <a:t>Help</a:t>
            </a:r>
            <a:r>
              <a:rPr lang="en-US" b="1" dirty="0"/>
              <a:t>? </a:t>
            </a:r>
            <a:endParaRPr lang="en-CA" b="1" dirty="0"/>
          </a:p>
        </p:txBody>
      </p:sp>
      <p:pic>
        <p:nvPicPr>
          <p:cNvPr id="3" name="Picture 2" descr="E_COURSE_MUSCLE_3D_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1301639"/>
            <a:ext cx="3873008" cy="5019247"/>
          </a:xfrm>
          <a:prstGeom prst="rect">
            <a:avLst/>
          </a:prstGeom>
        </p:spPr>
      </p:pic>
      <p:pic>
        <p:nvPicPr>
          <p:cNvPr id="4" name="Content Placeholder 3" descr="bikini vista large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50" y="1040971"/>
            <a:ext cx="3409950" cy="5127515"/>
          </a:xfrm>
          <a:prstGeom prst="rect">
            <a:avLst/>
          </a:prstGeom>
        </p:spPr>
      </p:pic>
      <p:pic>
        <p:nvPicPr>
          <p:cNvPr id="5" name="Content Placeholder 3" descr="flat2.psd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3"/>
          <a:stretch/>
        </p:blipFill>
        <p:spPr>
          <a:xfrm>
            <a:off x="8172450" y="1559238"/>
            <a:ext cx="3213807" cy="418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63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"/>
            <a:ext cx="12187122" cy="685800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1"/>
            <a:ext cx="12187122" cy="6857998"/>
          </a:xfrm>
          <a:prstGeom prst="rect">
            <a:avLst/>
          </a:prstGeom>
          <a:solidFill>
            <a:srgbClr val="292D34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28284" y="21616571"/>
            <a:ext cx="6946365" cy="34875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 smtClean="0"/>
              <a:t>World One Powerful Presentation Template</a:t>
            </a:r>
            <a:endParaRPr lang="en-US" sz="1400" dirty="0"/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2525743" y="2897713"/>
            <a:ext cx="7348906" cy="1138773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CA" sz="6600" b="1" dirty="0" smtClean="0">
                <a:solidFill>
                  <a:srgbClr val="F1F1F1"/>
                </a:solidFill>
                <a:latin typeface="Roboto Condensed bold" panose="02000000000000000000" pitchFamily="2" charset="0"/>
                <a:ea typeface="Roboto Condensed bold" panose="02000000000000000000" pitchFamily="2" charset="0"/>
                <a:cs typeface="Roboto Condensed bold" panose="02000000000000000000" pitchFamily="2" charset="0"/>
              </a:rPr>
              <a:t>QUESTIONS</a:t>
            </a:r>
            <a:endParaRPr lang="en-CA" sz="6600" b="1" dirty="0">
              <a:solidFill>
                <a:srgbClr val="F1F1F1"/>
              </a:solidFill>
              <a:latin typeface="Roboto Condensed bold" panose="02000000000000000000" pitchFamily="2" charset="0"/>
              <a:ea typeface="Roboto Condensed bold" panose="02000000000000000000" pitchFamily="2" charset="0"/>
              <a:cs typeface="Roboto Condensed bold" panose="02000000000000000000" pitchFamily="2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0" y="3467100"/>
            <a:ext cx="2074689" cy="0"/>
          </a:xfrm>
          <a:prstGeom prst="line">
            <a:avLst/>
          </a:prstGeom>
          <a:ln w="25400" cmpd="sng">
            <a:solidFill>
              <a:srgbClr val="F3644D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117311" y="3467100"/>
            <a:ext cx="2074689" cy="0"/>
          </a:xfrm>
          <a:prstGeom prst="line">
            <a:avLst/>
          </a:prstGeom>
          <a:ln w="25400" cmpd="sng">
            <a:solidFill>
              <a:srgbClr val="F3644D"/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/>
        </p:nvSpPr>
        <p:spPr>
          <a:xfrm>
            <a:off x="-4878" y="6304002"/>
            <a:ext cx="12192000" cy="369332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WWW.</a:t>
            </a:r>
            <a:r>
              <a:rPr lang="en-US" sz="1600" b="1" dirty="0" smtClean="0">
                <a:solidFill>
                  <a:srgbClr val="F3644D">
                    <a:alpha val="70000"/>
                  </a:srgb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BRIAN</a:t>
            </a:r>
            <a:r>
              <a:rPr lang="en-US" sz="1600" b="1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CANNONE</a:t>
            </a:r>
            <a:r>
              <a:rPr lang="en-US" sz="1600" dirty="0" smtClean="0">
                <a:solidFill>
                  <a:schemeClr val="tx1">
                    <a:alpha val="70000"/>
                  </a:schemeClr>
                </a:solidFill>
                <a:latin typeface="+mj-lt"/>
                <a:ea typeface="Roboto Condensed bold" panose="02000000000000000000" pitchFamily="2" charset="0"/>
                <a:cs typeface="Roboto Condensed bold" panose="02000000000000000000" pitchFamily="2" charset="0"/>
              </a:rPr>
              <a:t>.COM</a:t>
            </a:r>
            <a:endParaRPr lang="en-US" sz="1600" dirty="0">
              <a:solidFill>
                <a:schemeClr val="tx1">
                  <a:alpha val="70000"/>
                </a:schemeClr>
              </a:solidFill>
              <a:latin typeface="+mj-lt"/>
              <a:ea typeface="Roboto Condensed bold" panose="02000000000000000000" pitchFamily="2" charset="0"/>
              <a:cs typeface="Roboto Condensed 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22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8659" y="1925322"/>
            <a:ext cx="49348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5400" b="1" dirty="0">
                <a:solidFill>
                  <a:srgbClr val="F3644D"/>
                </a:solidFill>
              </a:rPr>
              <a:t>How to Write </a:t>
            </a:r>
            <a:r>
              <a:rPr lang="en-CA" sz="5400" b="1" dirty="0" smtClean="0">
                <a:solidFill>
                  <a:srgbClr val="F3644D"/>
                </a:solidFill>
              </a:rPr>
              <a:t>&amp; </a:t>
            </a:r>
            <a:r>
              <a:rPr lang="en-CA" sz="5400" b="1" dirty="0">
                <a:solidFill>
                  <a:srgbClr val="F3644D"/>
                </a:solidFill>
              </a:rPr>
              <a:t>Publish an eBook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07775" y="436282"/>
            <a:ext cx="6450051" cy="598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1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2346"/>
            <a:ext cx="12192000" cy="817561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A Book Is Creditability </a:t>
            </a:r>
            <a:endParaRPr lang="en-US" sz="48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8273096" y="5064494"/>
            <a:ext cx="804217" cy="747572"/>
            <a:chOff x="5726113" y="3290888"/>
            <a:chExt cx="471488" cy="4714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726113" y="3290888"/>
              <a:ext cx="471488" cy="471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5749926" y="3316288"/>
              <a:ext cx="422275" cy="42068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842001" y="3595688"/>
              <a:ext cx="238125" cy="141288"/>
            </a:xfrm>
            <a:custGeom>
              <a:avLst/>
              <a:gdLst>
                <a:gd name="T0" fmla="*/ 10 w 57"/>
                <a:gd name="T1" fmla="*/ 6 h 34"/>
                <a:gd name="T2" fmla="*/ 0 w 57"/>
                <a:gd name="T3" fmla="*/ 25 h 34"/>
                <a:gd name="T4" fmla="*/ 29 w 57"/>
                <a:gd name="T5" fmla="*/ 34 h 34"/>
                <a:gd name="T6" fmla="*/ 57 w 57"/>
                <a:gd name="T7" fmla="*/ 25 h 34"/>
                <a:gd name="T8" fmla="*/ 47 w 57"/>
                <a:gd name="T9" fmla="*/ 6 h 34"/>
                <a:gd name="T10" fmla="*/ 29 w 57"/>
                <a:gd name="T11" fmla="*/ 0 h 34"/>
                <a:gd name="T12" fmla="*/ 10 w 57"/>
                <a:gd name="T1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4">
                  <a:moveTo>
                    <a:pt x="10" y="6"/>
                  </a:moveTo>
                  <a:cubicBezTo>
                    <a:pt x="5" y="10"/>
                    <a:pt x="3" y="16"/>
                    <a:pt x="0" y="25"/>
                  </a:cubicBezTo>
                  <a:cubicBezTo>
                    <a:pt x="8" y="30"/>
                    <a:pt x="18" y="34"/>
                    <a:pt x="29" y="34"/>
                  </a:cubicBezTo>
                  <a:cubicBezTo>
                    <a:pt x="39" y="34"/>
                    <a:pt x="49" y="30"/>
                    <a:pt x="57" y="25"/>
                  </a:cubicBezTo>
                  <a:cubicBezTo>
                    <a:pt x="54" y="16"/>
                    <a:pt x="52" y="9"/>
                    <a:pt x="47" y="6"/>
                  </a:cubicBezTo>
                  <a:cubicBezTo>
                    <a:pt x="39" y="1"/>
                    <a:pt x="34" y="0"/>
                    <a:pt x="29" y="0"/>
                  </a:cubicBezTo>
                  <a:cubicBezTo>
                    <a:pt x="23" y="0"/>
                    <a:pt x="18" y="1"/>
                    <a:pt x="10" y="6"/>
                  </a:cubicBez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6054726" y="3641725"/>
              <a:ext cx="25400" cy="71438"/>
            </a:xfrm>
            <a:custGeom>
              <a:avLst/>
              <a:gdLst>
                <a:gd name="T0" fmla="*/ 0 w 6"/>
                <a:gd name="T1" fmla="*/ 17 h 17"/>
                <a:gd name="T2" fmla="*/ 0 w 6"/>
                <a:gd name="T3" fmla="*/ 0 h 17"/>
                <a:gd name="T4" fmla="*/ 6 w 6"/>
                <a:gd name="T5" fmla="*/ 14 h 17"/>
                <a:gd name="T6" fmla="*/ 0 w 6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7">
                  <a:moveTo>
                    <a:pt x="0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4" y="8"/>
                    <a:pt x="6" y="14"/>
                  </a:cubicBezTo>
                  <a:cubicBezTo>
                    <a:pt x="4" y="15"/>
                    <a:pt x="2" y="16"/>
                    <a:pt x="0" y="17"/>
                  </a:cubicBez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013451" y="3608388"/>
              <a:ext cx="25400" cy="120650"/>
            </a:xfrm>
            <a:custGeom>
              <a:avLst/>
              <a:gdLst>
                <a:gd name="T0" fmla="*/ 6 w 6"/>
                <a:gd name="T1" fmla="*/ 3 h 29"/>
                <a:gd name="T2" fmla="*/ 6 w 6"/>
                <a:gd name="T3" fmla="*/ 27 h 29"/>
                <a:gd name="T4" fmla="*/ 0 w 6"/>
                <a:gd name="T5" fmla="*/ 29 h 29"/>
                <a:gd name="T6" fmla="*/ 0 w 6"/>
                <a:gd name="T7" fmla="*/ 0 h 29"/>
                <a:gd name="T8" fmla="*/ 6 w 6"/>
                <a:gd name="T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9">
                  <a:moveTo>
                    <a:pt x="6" y="3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4" y="28"/>
                    <a:pt x="2" y="28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3"/>
                  </a:cubicBez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5972176" y="3595688"/>
              <a:ext cx="23813" cy="141288"/>
            </a:xfrm>
            <a:custGeom>
              <a:avLst/>
              <a:gdLst>
                <a:gd name="T0" fmla="*/ 6 w 6"/>
                <a:gd name="T1" fmla="*/ 1 h 34"/>
                <a:gd name="T2" fmla="*/ 6 w 6"/>
                <a:gd name="T3" fmla="*/ 33 h 34"/>
                <a:gd name="T4" fmla="*/ 0 w 6"/>
                <a:gd name="T5" fmla="*/ 34 h 34"/>
                <a:gd name="T6" fmla="*/ 0 w 6"/>
                <a:gd name="T7" fmla="*/ 0 h 34"/>
                <a:gd name="T8" fmla="*/ 6 w 6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4">
                  <a:moveTo>
                    <a:pt x="6" y="1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2" y="33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926138" y="3595688"/>
              <a:ext cx="25400" cy="141288"/>
            </a:xfrm>
            <a:custGeom>
              <a:avLst/>
              <a:gdLst>
                <a:gd name="T0" fmla="*/ 6 w 6"/>
                <a:gd name="T1" fmla="*/ 0 h 34"/>
                <a:gd name="T2" fmla="*/ 6 w 6"/>
                <a:gd name="T3" fmla="*/ 34 h 34"/>
                <a:gd name="T4" fmla="*/ 0 w 6"/>
                <a:gd name="T5" fmla="*/ 33 h 34"/>
                <a:gd name="T6" fmla="*/ 0 w 6"/>
                <a:gd name="T7" fmla="*/ 1 h 34"/>
                <a:gd name="T8" fmla="*/ 6 w 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4">
                  <a:moveTo>
                    <a:pt x="6" y="0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4" y="33"/>
                    <a:pt x="2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883276" y="3608388"/>
              <a:ext cx="25400" cy="120650"/>
            </a:xfrm>
            <a:custGeom>
              <a:avLst/>
              <a:gdLst>
                <a:gd name="T0" fmla="*/ 6 w 6"/>
                <a:gd name="T1" fmla="*/ 0 h 29"/>
                <a:gd name="T2" fmla="*/ 6 w 6"/>
                <a:gd name="T3" fmla="*/ 29 h 29"/>
                <a:gd name="T4" fmla="*/ 0 w 6"/>
                <a:gd name="T5" fmla="*/ 27 h 29"/>
                <a:gd name="T6" fmla="*/ 0 w 6"/>
                <a:gd name="T7" fmla="*/ 3 h 29"/>
                <a:gd name="T8" fmla="*/ 6 w 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9">
                  <a:moveTo>
                    <a:pt x="6" y="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4" y="28"/>
                    <a:pt x="2" y="28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5842001" y="3641725"/>
              <a:ext cx="25400" cy="71438"/>
            </a:xfrm>
            <a:custGeom>
              <a:avLst/>
              <a:gdLst>
                <a:gd name="T0" fmla="*/ 6 w 6"/>
                <a:gd name="T1" fmla="*/ 0 h 17"/>
                <a:gd name="T2" fmla="*/ 6 w 6"/>
                <a:gd name="T3" fmla="*/ 17 h 17"/>
                <a:gd name="T4" fmla="*/ 0 w 6"/>
                <a:gd name="T5" fmla="*/ 14 h 17"/>
                <a:gd name="T6" fmla="*/ 6 w 6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7">
                  <a:moveTo>
                    <a:pt x="6" y="0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2" y="15"/>
                    <a:pt x="0" y="14"/>
                  </a:cubicBezTo>
                  <a:cubicBezTo>
                    <a:pt x="2" y="8"/>
                    <a:pt x="3" y="3"/>
                    <a:pt x="6" y="0"/>
                  </a:cubicBez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859463" y="3624263"/>
              <a:ext cx="203200" cy="25400"/>
            </a:xfrm>
            <a:custGeom>
              <a:avLst/>
              <a:gdLst>
                <a:gd name="T0" fmla="*/ 5 w 49"/>
                <a:gd name="T1" fmla="*/ 0 h 6"/>
                <a:gd name="T2" fmla="*/ 0 w 49"/>
                <a:gd name="T3" fmla="*/ 6 h 6"/>
                <a:gd name="T4" fmla="*/ 49 w 49"/>
                <a:gd name="T5" fmla="*/ 6 h 6"/>
                <a:gd name="T6" fmla="*/ 45 w 49"/>
                <a:gd name="T7" fmla="*/ 0 h 6"/>
                <a:gd name="T8" fmla="*/ 5 w 4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">
                  <a:moveTo>
                    <a:pt x="5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4"/>
                    <a:pt x="46" y="2"/>
                    <a:pt x="45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5842001" y="3670300"/>
              <a:ext cx="238125" cy="25400"/>
            </a:xfrm>
            <a:custGeom>
              <a:avLst/>
              <a:gdLst>
                <a:gd name="T0" fmla="*/ 2 w 57"/>
                <a:gd name="T1" fmla="*/ 0 h 6"/>
                <a:gd name="T2" fmla="*/ 0 w 57"/>
                <a:gd name="T3" fmla="*/ 6 h 6"/>
                <a:gd name="T4" fmla="*/ 57 w 57"/>
                <a:gd name="T5" fmla="*/ 6 h 6"/>
                <a:gd name="T6" fmla="*/ 55 w 57"/>
                <a:gd name="T7" fmla="*/ 0 h 6"/>
                <a:gd name="T8" fmla="*/ 2 w 5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">
                  <a:moveTo>
                    <a:pt x="2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4"/>
                    <a:pt x="55" y="2"/>
                    <a:pt x="5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5867401" y="3713163"/>
              <a:ext cx="187325" cy="23813"/>
            </a:xfrm>
            <a:custGeom>
              <a:avLst/>
              <a:gdLst>
                <a:gd name="T0" fmla="*/ 0 w 45"/>
                <a:gd name="T1" fmla="*/ 0 h 6"/>
                <a:gd name="T2" fmla="*/ 23 w 45"/>
                <a:gd name="T3" fmla="*/ 6 h 6"/>
                <a:gd name="T4" fmla="*/ 45 w 45"/>
                <a:gd name="T5" fmla="*/ 0 h 6"/>
                <a:gd name="T6" fmla="*/ 0 w 4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6">
                  <a:moveTo>
                    <a:pt x="0" y="0"/>
                  </a:moveTo>
                  <a:cubicBezTo>
                    <a:pt x="7" y="4"/>
                    <a:pt x="14" y="6"/>
                    <a:pt x="23" y="6"/>
                  </a:cubicBezTo>
                  <a:cubicBezTo>
                    <a:pt x="31" y="6"/>
                    <a:pt x="38" y="4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959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6054726" y="3641725"/>
              <a:ext cx="7938" cy="7938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2 h 2"/>
                <a:gd name="T10" fmla="*/ 1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1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1 w 2"/>
                <a:gd name="T27" fmla="*/ 1 h 2"/>
                <a:gd name="T28" fmla="*/ 1 w 2"/>
                <a:gd name="T29" fmla="*/ 1 h 2"/>
                <a:gd name="T30" fmla="*/ 1 w 2"/>
                <a:gd name="T31" fmla="*/ 0 h 2"/>
                <a:gd name="T32" fmla="*/ 1 w 2"/>
                <a:gd name="T33" fmla="*/ 0 h 2"/>
                <a:gd name="T34" fmla="*/ 1 w 2"/>
                <a:gd name="T35" fmla="*/ 0 h 2"/>
                <a:gd name="T36" fmla="*/ 1 w 2"/>
                <a:gd name="T37" fmla="*/ 0 h 2"/>
                <a:gd name="T38" fmla="*/ 1 w 2"/>
                <a:gd name="T39" fmla="*/ 0 h 2"/>
                <a:gd name="T40" fmla="*/ 1 w 2"/>
                <a:gd name="T41" fmla="*/ 0 h 2"/>
                <a:gd name="T42" fmla="*/ 1 w 2"/>
                <a:gd name="T43" fmla="*/ 0 h 2"/>
                <a:gd name="T44" fmla="*/ 1 w 2"/>
                <a:gd name="T45" fmla="*/ 0 h 2"/>
                <a:gd name="T46" fmla="*/ 1 w 2"/>
                <a:gd name="T47" fmla="*/ 0 h 2"/>
                <a:gd name="T48" fmla="*/ 1 w 2"/>
                <a:gd name="T49" fmla="*/ 0 h 2"/>
                <a:gd name="T50" fmla="*/ 0 w 2"/>
                <a:gd name="T51" fmla="*/ 0 h 2"/>
                <a:gd name="T52" fmla="*/ 0 w 2"/>
                <a:gd name="T5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6054726" y="3670300"/>
              <a:ext cx="25400" cy="25400"/>
            </a:xfrm>
            <a:custGeom>
              <a:avLst/>
              <a:gdLst>
                <a:gd name="T0" fmla="*/ 16 w 16"/>
                <a:gd name="T1" fmla="*/ 16 h 16"/>
                <a:gd name="T2" fmla="*/ 16 w 16"/>
                <a:gd name="T3" fmla="*/ 16 h 16"/>
                <a:gd name="T4" fmla="*/ 16 w 16"/>
                <a:gd name="T5" fmla="*/ 16 h 16"/>
                <a:gd name="T6" fmla="*/ 16 w 16"/>
                <a:gd name="T7" fmla="*/ 14 h 16"/>
                <a:gd name="T8" fmla="*/ 16 w 16"/>
                <a:gd name="T9" fmla="*/ 14 h 16"/>
                <a:gd name="T10" fmla="*/ 16 w 16"/>
                <a:gd name="T11" fmla="*/ 14 h 16"/>
                <a:gd name="T12" fmla="*/ 16 w 16"/>
                <a:gd name="T13" fmla="*/ 14 h 16"/>
                <a:gd name="T14" fmla="*/ 13 w 16"/>
                <a:gd name="T15" fmla="*/ 14 h 16"/>
                <a:gd name="T16" fmla="*/ 13 w 16"/>
                <a:gd name="T17" fmla="*/ 11 h 16"/>
                <a:gd name="T18" fmla="*/ 13 w 16"/>
                <a:gd name="T19" fmla="*/ 11 h 16"/>
                <a:gd name="T20" fmla="*/ 13 w 16"/>
                <a:gd name="T21" fmla="*/ 11 h 16"/>
                <a:gd name="T22" fmla="*/ 13 w 16"/>
                <a:gd name="T23" fmla="*/ 8 h 16"/>
                <a:gd name="T24" fmla="*/ 13 w 16"/>
                <a:gd name="T25" fmla="*/ 8 h 16"/>
                <a:gd name="T26" fmla="*/ 13 w 16"/>
                <a:gd name="T27" fmla="*/ 8 h 16"/>
                <a:gd name="T28" fmla="*/ 13 w 16"/>
                <a:gd name="T29" fmla="*/ 8 h 16"/>
                <a:gd name="T30" fmla="*/ 13 w 16"/>
                <a:gd name="T31" fmla="*/ 8 h 16"/>
                <a:gd name="T32" fmla="*/ 13 w 16"/>
                <a:gd name="T33" fmla="*/ 6 h 16"/>
                <a:gd name="T34" fmla="*/ 13 w 16"/>
                <a:gd name="T35" fmla="*/ 6 h 16"/>
                <a:gd name="T36" fmla="*/ 13 w 16"/>
                <a:gd name="T37" fmla="*/ 6 h 16"/>
                <a:gd name="T38" fmla="*/ 11 w 16"/>
                <a:gd name="T39" fmla="*/ 6 h 16"/>
                <a:gd name="T40" fmla="*/ 11 w 16"/>
                <a:gd name="T41" fmla="*/ 6 h 16"/>
                <a:gd name="T42" fmla="*/ 11 w 16"/>
                <a:gd name="T43" fmla="*/ 6 h 16"/>
                <a:gd name="T44" fmla="*/ 11 w 16"/>
                <a:gd name="T45" fmla="*/ 6 h 16"/>
                <a:gd name="T46" fmla="*/ 11 w 16"/>
                <a:gd name="T47" fmla="*/ 3 h 16"/>
                <a:gd name="T48" fmla="*/ 11 w 16"/>
                <a:gd name="T49" fmla="*/ 3 h 16"/>
                <a:gd name="T50" fmla="*/ 11 w 16"/>
                <a:gd name="T51" fmla="*/ 3 h 16"/>
                <a:gd name="T52" fmla="*/ 11 w 16"/>
                <a:gd name="T53" fmla="*/ 3 h 16"/>
                <a:gd name="T54" fmla="*/ 11 w 16"/>
                <a:gd name="T55" fmla="*/ 3 h 16"/>
                <a:gd name="T56" fmla="*/ 11 w 16"/>
                <a:gd name="T57" fmla="*/ 3 h 16"/>
                <a:gd name="T58" fmla="*/ 11 w 16"/>
                <a:gd name="T59" fmla="*/ 0 h 16"/>
                <a:gd name="T60" fmla="*/ 11 w 16"/>
                <a:gd name="T61" fmla="*/ 0 h 16"/>
                <a:gd name="T62" fmla="*/ 11 w 16"/>
                <a:gd name="T63" fmla="*/ 0 h 16"/>
                <a:gd name="T64" fmla="*/ 11 w 16"/>
                <a:gd name="T65" fmla="*/ 0 h 16"/>
                <a:gd name="T66" fmla="*/ 0 w 16"/>
                <a:gd name="T6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3" y="14"/>
                  </a:lnTo>
                  <a:lnTo>
                    <a:pt x="13" y="14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6013451" y="3624263"/>
              <a:ext cx="25400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6013451" y="3670300"/>
              <a:ext cx="25400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6013451" y="3713163"/>
              <a:ext cx="25400" cy="15875"/>
            </a:xfrm>
            <a:custGeom>
              <a:avLst/>
              <a:gdLst>
                <a:gd name="T0" fmla="*/ 0 w 16"/>
                <a:gd name="T1" fmla="*/ 10 h 10"/>
                <a:gd name="T2" fmla="*/ 0 w 16"/>
                <a:gd name="T3" fmla="*/ 10 h 10"/>
                <a:gd name="T4" fmla="*/ 0 w 16"/>
                <a:gd name="T5" fmla="*/ 10 h 10"/>
                <a:gd name="T6" fmla="*/ 0 w 16"/>
                <a:gd name="T7" fmla="*/ 10 h 10"/>
                <a:gd name="T8" fmla="*/ 0 w 16"/>
                <a:gd name="T9" fmla="*/ 10 h 10"/>
                <a:gd name="T10" fmla="*/ 3 w 16"/>
                <a:gd name="T11" fmla="*/ 10 h 10"/>
                <a:gd name="T12" fmla="*/ 3 w 16"/>
                <a:gd name="T13" fmla="*/ 10 h 10"/>
                <a:gd name="T14" fmla="*/ 3 w 16"/>
                <a:gd name="T15" fmla="*/ 10 h 10"/>
                <a:gd name="T16" fmla="*/ 3 w 16"/>
                <a:gd name="T17" fmla="*/ 10 h 10"/>
                <a:gd name="T18" fmla="*/ 3 w 16"/>
                <a:gd name="T19" fmla="*/ 10 h 10"/>
                <a:gd name="T20" fmla="*/ 3 w 16"/>
                <a:gd name="T21" fmla="*/ 10 h 10"/>
                <a:gd name="T22" fmla="*/ 3 w 16"/>
                <a:gd name="T23" fmla="*/ 10 h 10"/>
                <a:gd name="T24" fmla="*/ 5 w 16"/>
                <a:gd name="T25" fmla="*/ 10 h 10"/>
                <a:gd name="T26" fmla="*/ 5 w 16"/>
                <a:gd name="T27" fmla="*/ 10 h 10"/>
                <a:gd name="T28" fmla="*/ 5 w 16"/>
                <a:gd name="T29" fmla="*/ 10 h 10"/>
                <a:gd name="T30" fmla="*/ 5 w 16"/>
                <a:gd name="T31" fmla="*/ 10 h 10"/>
                <a:gd name="T32" fmla="*/ 5 w 16"/>
                <a:gd name="T33" fmla="*/ 8 h 10"/>
                <a:gd name="T34" fmla="*/ 5 w 16"/>
                <a:gd name="T35" fmla="*/ 8 h 10"/>
                <a:gd name="T36" fmla="*/ 5 w 16"/>
                <a:gd name="T37" fmla="*/ 8 h 10"/>
                <a:gd name="T38" fmla="*/ 5 w 16"/>
                <a:gd name="T39" fmla="*/ 8 h 10"/>
                <a:gd name="T40" fmla="*/ 5 w 16"/>
                <a:gd name="T41" fmla="*/ 8 h 10"/>
                <a:gd name="T42" fmla="*/ 5 w 16"/>
                <a:gd name="T43" fmla="*/ 8 h 10"/>
                <a:gd name="T44" fmla="*/ 8 w 16"/>
                <a:gd name="T45" fmla="*/ 8 h 10"/>
                <a:gd name="T46" fmla="*/ 8 w 16"/>
                <a:gd name="T47" fmla="*/ 8 h 10"/>
                <a:gd name="T48" fmla="*/ 8 w 16"/>
                <a:gd name="T49" fmla="*/ 8 h 10"/>
                <a:gd name="T50" fmla="*/ 8 w 16"/>
                <a:gd name="T51" fmla="*/ 8 h 10"/>
                <a:gd name="T52" fmla="*/ 8 w 16"/>
                <a:gd name="T53" fmla="*/ 8 h 10"/>
                <a:gd name="T54" fmla="*/ 8 w 16"/>
                <a:gd name="T55" fmla="*/ 8 h 10"/>
                <a:gd name="T56" fmla="*/ 8 w 16"/>
                <a:gd name="T57" fmla="*/ 8 h 10"/>
                <a:gd name="T58" fmla="*/ 8 w 16"/>
                <a:gd name="T59" fmla="*/ 8 h 10"/>
                <a:gd name="T60" fmla="*/ 8 w 16"/>
                <a:gd name="T61" fmla="*/ 8 h 10"/>
                <a:gd name="T62" fmla="*/ 8 w 16"/>
                <a:gd name="T63" fmla="*/ 8 h 10"/>
                <a:gd name="T64" fmla="*/ 10 w 16"/>
                <a:gd name="T65" fmla="*/ 8 h 10"/>
                <a:gd name="T66" fmla="*/ 10 w 16"/>
                <a:gd name="T67" fmla="*/ 8 h 10"/>
                <a:gd name="T68" fmla="*/ 10 w 16"/>
                <a:gd name="T69" fmla="*/ 8 h 10"/>
                <a:gd name="T70" fmla="*/ 10 w 16"/>
                <a:gd name="T71" fmla="*/ 8 h 10"/>
                <a:gd name="T72" fmla="*/ 10 w 16"/>
                <a:gd name="T73" fmla="*/ 8 h 10"/>
                <a:gd name="T74" fmla="*/ 13 w 16"/>
                <a:gd name="T75" fmla="*/ 8 h 10"/>
                <a:gd name="T76" fmla="*/ 13 w 16"/>
                <a:gd name="T77" fmla="*/ 8 h 10"/>
                <a:gd name="T78" fmla="*/ 13 w 16"/>
                <a:gd name="T79" fmla="*/ 8 h 10"/>
                <a:gd name="T80" fmla="*/ 13 w 16"/>
                <a:gd name="T81" fmla="*/ 8 h 10"/>
                <a:gd name="T82" fmla="*/ 13 w 16"/>
                <a:gd name="T83" fmla="*/ 5 h 10"/>
                <a:gd name="T84" fmla="*/ 13 w 16"/>
                <a:gd name="T85" fmla="*/ 5 h 10"/>
                <a:gd name="T86" fmla="*/ 13 w 16"/>
                <a:gd name="T87" fmla="*/ 5 h 10"/>
                <a:gd name="T88" fmla="*/ 13 w 16"/>
                <a:gd name="T89" fmla="*/ 5 h 10"/>
                <a:gd name="T90" fmla="*/ 13 w 16"/>
                <a:gd name="T91" fmla="*/ 5 h 10"/>
                <a:gd name="T92" fmla="*/ 13 w 16"/>
                <a:gd name="T93" fmla="*/ 5 h 10"/>
                <a:gd name="T94" fmla="*/ 13 w 16"/>
                <a:gd name="T95" fmla="*/ 5 h 10"/>
                <a:gd name="T96" fmla="*/ 16 w 16"/>
                <a:gd name="T97" fmla="*/ 5 h 10"/>
                <a:gd name="T98" fmla="*/ 16 w 16"/>
                <a:gd name="T99" fmla="*/ 5 h 10"/>
                <a:gd name="T100" fmla="*/ 16 w 16"/>
                <a:gd name="T101" fmla="*/ 5 h 10"/>
                <a:gd name="T102" fmla="*/ 16 w 16"/>
                <a:gd name="T103" fmla="*/ 5 h 10"/>
                <a:gd name="T104" fmla="*/ 16 w 16"/>
                <a:gd name="T105" fmla="*/ 5 h 10"/>
                <a:gd name="T106" fmla="*/ 16 w 16"/>
                <a:gd name="T107" fmla="*/ 5 h 10"/>
                <a:gd name="T108" fmla="*/ 16 w 16"/>
                <a:gd name="T109" fmla="*/ 5 h 10"/>
                <a:gd name="T110" fmla="*/ 16 w 16"/>
                <a:gd name="T111" fmla="*/ 5 h 10"/>
                <a:gd name="T112" fmla="*/ 16 w 16"/>
                <a:gd name="T113" fmla="*/ 5 h 10"/>
                <a:gd name="T114" fmla="*/ 16 w 16"/>
                <a:gd name="T115" fmla="*/ 0 h 10"/>
                <a:gd name="T116" fmla="*/ 0 w 16"/>
                <a:gd name="T117" fmla="*/ 0 h 10"/>
                <a:gd name="T118" fmla="*/ 0 w 16"/>
                <a:gd name="T119" fmla="*/ 10 h 10"/>
                <a:gd name="T120" fmla="*/ 0 w 16"/>
                <a:gd name="T1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5972176" y="3624263"/>
              <a:ext cx="23813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5972176" y="3670300"/>
              <a:ext cx="23813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5972176" y="3713163"/>
              <a:ext cx="23813" cy="23813"/>
            </a:xfrm>
            <a:custGeom>
              <a:avLst/>
              <a:gdLst>
                <a:gd name="T0" fmla="*/ 0 w 6"/>
                <a:gd name="T1" fmla="*/ 5 h 6"/>
                <a:gd name="T2" fmla="*/ 0 w 6"/>
                <a:gd name="T3" fmla="*/ 5 h 6"/>
                <a:gd name="T4" fmla="*/ 0 w 6"/>
                <a:gd name="T5" fmla="*/ 5 h 6"/>
                <a:gd name="T6" fmla="*/ 0 w 6"/>
                <a:gd name="T7" fmla="*/ 5 h 6"/>
                <a:gd name="T8" fmla="*/ 1 w 6"/>
                <a:gd name="T9" fmla="*/ 5 h 6"/>
                <a:gd name="T10" fmla="*/ 1 w 6"/>
                <a:gd name="T11" fmla="*/ 5 h 6"/>
                <a:gd name="T12" fmla="*/ 1 w 6"/>
                <a:gd name="T13" fmla="*/ 5 h 6"/>
                <a:gd name="T14" fmla="*/ 1 w 6"/>
                <a:gd name="T15" fmla="*/ 5 h 6"/>
                <a:gd name="T16" fmla="*/ 1 w 6"/>
                <a:gd name="T17" fmla="*/ 5 h 6"/>
                <a:gd name="T18" fmla="*/ 1 w 6"/>
                <a:gd name="T19" fmla="*/ 5 h 6"/>
                <a:gd name="T20" fmla="*/ 2 w 6"/>
                <a:gd name="T21" fmla="*/ 5 h 6"/>
                <a:gd name="T22" fmla="*/ 2 w 6"/>
                <a:gd name="T23" fmla="*/ 5 h 6"/>
                <a:gd name="T24" fmla="*/ 2 w 6"/>
                <a:gd name="T25" fmla="*/ 5 h 6"/>
                <a:gd name="T26" fmla="*/ 2 w 6"/>
                <a:gd name="T27" fmla="*/ 5 h 6"/>
                <a:gd name="T28" fmla="*/ 2 w 6"/>
                <a:gd name="T29" fmla="*/ 5 h 6"/>
                <a:gd name="T30" fmla="*/ 2 w 6"/>
                <a:gd name="T31" fmla="*/ 5 h 6"/>
                <a:gd name="T32" fmla="*/ 2 w 6"/>
                <a:gd name="T33" fmla="*/ 5 h 6"/>
                <a:gd name="T34" fmla="*/ 2 w 6"/>
                <a:gd name="T35" fmla="*/ 5 h 6"/>
                <a:gd name="T36" fmla="*/ 2 w 6"/>
                <a:gd name="T37" fmla="*/ 5 h 6"/>
                <a:gd name="T38" fmla="*/ 3 w 6"/>
                <a:gd name="T39" fmla="*/ 5 h 6"/>
                <a:gd name="T40" fmla="*/ 3 w 6"/>
                <a:gd name="T41" fmla="*/ 5 h 6"/>
                <a:gd name="T42" fmla="*/ 3 w 6"/>
                <a:gd name="T43" fmla="*/ 5 h 6"/>
                <a:gd name="T44" fmla="*/ 3 w 6"/>
                <a:gd name="T45" fmla="*/ 5 h 6"/>
                <a:gd name="T46" fmla="*/ 3 w 6"/>
                <a:gd name="T47" fmla="*/ 5 h 6"/>
                <a:gd name="T48" fmla="*/ 3 w 6"/>
                <a:gd name="T49" fmla="*/ 5 h 6"/>
                <a:gd name="T50" fmla="*/ 3 w 6"/>
                <a:gd name="T51" fmla="*/ 5 h 6"/>
                <a:gd name="T52" fmla="*/ 4 w 6"/>
                <a:gd name="T53" fmla="*/ 5 h 6"/>
                <a:gd name="T54" fmla="*/ 4 w 6"/>
                <a:gd name="T55" fmla="*/ 5 h 6"/>
                <a:gd name="T56" fmla="*/ 4 w 6"/>
                <a:gd name="T57" fmla="*/ 5 h 6"/>
                <a:gd name="T58" fmla="*/ 4 w 6"/>
                <a:gd name="T59" fmla="*/ 5 h 6"/>
                <a:gd name="T60" fmla="*/ 4 w 6"/>
                <a:gd name="T61" fmla="*/ 5 h 6"/>
                <a:gd name="T62" fmla="*/ 4 w 6"/>
                <a:gd name="T63" fmla="*/ 5 h 6"/>
                <a:gd name="T64" fmla="*/ 4 w 6"/>
                <a:gd name="T65" fmla="*/ 5 h 6"/>
                <a:gd name="T66" fmla="*/ 4 w 6"/>
                <a:gd name="T67" fmla="*/ 5 h 6"/>
                <a:gd name="T68" fmla="*/ 5 w 6"/>
                <a:gd name="T69" fmla="*/ 5 h 6"/>
                <a:gd name="T70" fmla="*/ 5 w 6"/>
                <a:gd name="T71" fmla="*/ 5 h 6"/>
                <a:gd name="T72" fmla="*/ 6 w 6"/>
                <a:gd name="T73" fmla="*/ 5 h 6"/>
                <a:gd name="T74" fmla="*/ 6 w 6"/>
                <a:gd name="T75" fmla="*/ 0 h 6"/>
                <a:gd name="T76" fmla="*/ 0 w 6"/>
                <a:gd name="T77" fmla="*/ 0 h 6"/>
                <a:gd name="T78" fmla="*/ 0 w 6"/>
                <a:gd name="T79" fmla="*/ 6 h 6"/>
                <a:gd name="T80" fmla="*/ 0 w 6"/>
                <a:gd name="T8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5926138" y="3624263"/>
              <a:ext cx="25400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5926138" y="3670300"/>
              <a:ext cx="25400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5926138" y="3713163"/>
              <a:ext cx="25400" cy="23813"/>
            </a:xfrm>
            <a:custGeom>
              <a:avLst/>
              <a:gdLst>
                <a:gd name="T0" fmla="*/ 0 w 6"/>
                <a:gd name="T1" fmla="*/ 5 h 6"/>
                <a:gd name="T2" fmla="*/ 0 w 6"/>
                <a:gd name="T3" fmla="*/ 5 h 6"/>
                <a:gd name="T4" fmla="*/ 0 w 6"/>
                <a:gd name="T5" fmla="*/ 5 h 6"/>
                <a:gd name="T6" fmla="*/ 0 w 6"/>
                <a:gd name="T7" fmla="*/ 5 h 6"/>
                <a:gd name="T8" fmla="*/ 0 w 6"/>
                <a:gd name="T9" fmla="*/ 5 h 6"/>
                <a:gd name="T10" fmla="*/ 1 w 6"/>
                <a:gd name="T11" fmla="*/ 5 h 6"/>
                <a:gd name="T12" fmla="*/ 1 w 6"/>
                <a:gd name="T13" fmla="*/ 5 h 6"/>
                <a:gd name="T14" fmla="*/ 1 w 6"/>
                <a:gd name="T15" fmla="*/ 5 h 6"/>
                <a:gd name="T16" fmla="*/ 1 w 6"/>
                <a:gd name="T17" fmla="*/ 5 h 6"/>
                <a:gd name="T18" fmla="*/ 1 w 6"/>
                <a:gd name="T19" fmla="*/ 5 h 6"/>
                <a:gd name="T20" fmla="*/ 1 w 6"/>
                <a:gd name="T21" fmla="*/ 5 h 6"/>
                <a:gd name="T22" fmla="*/ 1 w 6"/>
                <a:gd name="T23" fmla="*/ 5 h 6"/>
                <a:gd name="T24" fmla="*/ 1 w 6"/>
                <a:gd name="T25" fmla="*/ 5 h 6"/>
                <a:gd name="T26" fmla="*/ 1 w 6"/>
                <a:gd name="T27" fmla="*/ 5 h 6"/>
                <a:gd name="T28" fmla="*/ 2 w 6"/>
                <a:gd name="T29" fmla="*/ 5 h 6"/>
                <a:gd name="T30" fmla="*/ 2 w 6"/>
                <a:gd name="T31" fmla="*/ 5 h 6"/>
                <a:gd name="T32" fmla="*/ 2 w 6"/>
                <a:gd name="T33" fmla="*/ 5 h 6"/>
                <a:gd name="T34" fmla="*/ 2 w 6"/>
                <a:gd name="T35" fmla="*/ 5 h 6"/>
                <a:gd name="T36" fmla="*/ 2 w 6"/>
                <a:gd name="T37" fmla="*/ 5 h 6"/>
                <a:gd name="T38" fmla="*/ 2 w 6"/>
                <a:gd name="T39" fmla="*/ 5 h 6"/>
                <a:gd name="T40" fmla="*/ 3 w 6"/>
                <a:gd name="T41" fmla="*/ 5 h 6"/>
                <a:gd name="T42" fmla="*/ 3 w 6"/>
                <a:gd name="T43" fmla="*/ 5 h 6"/>
                <a:gd name="T44" fmla="*/ 3 w 6"/>
                <a:gd name="T45" fmla="*/ 5 h 6"/>
                <a:gd name="T46" fmla="*/ 3 w 6"/>
                <a:gd name="T47" fmla="*/ 5 h 6"/>
                <a:gd name="T48" fmla="*/ 3 w 6"/>
                <a:gd name="T49" fmla="*/ 5 h 6"/>
                <a:gd name="T50" fmla="*/ 3 w 6"/>
                <a:gd name="T51" fmla="*/ 5 h 6"/>
                <a:gd name="T52" fmla="*/ 3 w 6"/>
                <a:gd name="T53" fmla="*/ 5 h 6"/>
                <a:gd name="T54" fmla="*/ 3 w 6"/>
                <a:gd name="T55" fmla="*/ 5 h 6"/>
                <a:gd name="T56" fmla="*/ 3 w 6"/>
                <a:gd name="T57" fmla="*/ 5 h 6"/>
                <a:gd name="T58" fmla="*/ 3 w 6"/>
                <a:gd name="T59" fmla="*/ 5 h 6"/>
                <a:gd name="T60" fmla="*/ 3 w 6"/>
                <a:gd name="T61" fmla="*/ 5 h 6"/>
                <a:gd name="T62" fmla="*/ 4 w 6"/>
                <a:gd name="T63" fmla="*/ 5 h 6"/>
                <a:gd name="T64" fmla="*/ 4 w 6"/>
                <a:gd name="T65" fmla="*/ 5 h 6"/>
                <a:gd name="T66" fmla="*/ 4 w 6"/>
                <a:gd name="T67" fmla="*/ 5 h 6"/>
                <a:gd name="T68" fmla="*/ 6 w 6"/>
                <a:gd name="T69" fmla="*/ 6 h 6"/>
                <a:gd name="T70" fmla="*/ 6 w 6"/>
                <a:gd name="T71" fmla="*/ 0 h 6"/>
                <a:gd name="T72" fmla="*/ 0 w 6"/>
                <a:gd name="T73" fmla="*/ 0 h 6"/>
                <a:gd name="T74" fmla="*/ 0 w 6"/>
                <a:gd name="T7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" h="6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5883276" y="3624263"/>
              <a:ext cx="25400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5883276" y="3670300"/>
              <a:ext cx="25400" cy="25400"/>
            </a:xfrm>
            <a:prstGeom prst="rect">
              <a:avLst/>
            </a:pr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883276" y="3713163"/>
              <a:ext cx="25400" cy="15875"/>
            </a:xfrm>
            <a:custGeom>
              <a:avLst/>
              <a:gdLst>
                <a:gd name="T0" fmla="*/ 0 w 16"/>
                <a:gd name="T1" fmla="*/ 5 h 10"/>
                <a:gd name="T2" fmla="*/ 0 w 16"/>
                <a:gd name="T3" fmla="*/ 5 h 10"/>
                <a:gd name="T4" fmla="*/ 0 w 16"/>
                <a:gd name="T5" fmla="*/ 5 h 10"/>
                <a:gd name="T6" fmla="*/ 3 w 16"/>
                <a:gd name="T7" fmla="*/ 5 h 10"/>
                <a:gd name="T8" fmla="*/ 3 w 16"/>
                <a:gd name="T9" fmla="*/ 5 h 10"/>
                <a:gd name="T10" fmla="*/ 3 w 16"/>
                <a:gd name="T11" fmla="*/ 5 h 10"/>
                <a:gd name="T12" fmla="*/ 3 w 16"/>
                <a:gd name="T13" fmla="*/ 5 h 10"/>
                <a:gd name="T14" fmla="*/ 3 w 16"/>
                <a:gd name="T15" fmla="*/ 8 h 10"/>
                <a:gd name="T16" fmla="*/ 6 w 16"/>
                <a:gd name="T17" fmla="*/ 8 h 10"/>
                <a:gd name="T18" fmla="*/ 6 w 16"/>
                <a:gd name="T19" fmla="*/ 8 h 10"/>
                <a:gd name="T20" fmla="*/ 6 w 16"/>
                <a:gd name="T21" fmla="*/ 8 h 10"/>
                <a:gd name="T22" fmla="*/ 6 w 16"/>
                <a:gd name="T23" fmla="*/ 8 h 10"/>
                <a:gd name="T24" fmla="*/ 6 w 16"/>
                <a:gd name="T25" fmla="*/ 8 h 10"/>
                <a:gd name="T26" fmla="*/ 8 w 16"/>
                <a:gd name="T27" fmla="*/ 8 h 10"/>
                <a:gd name="T28" fmla="*/ 8 w 16"/>
                <a:gd name="T29" fmla="*/ 8 h 10"/>
                <a:gd name="T30" fmla="*/ 8 w 16"/>
                <a:gd name="T31" fmla="*/ 8 h 10"/>
                <a:gd name="T32" fmla="*/ 8 w 16"/>
                <a:gd name="T33" fmla="*/ 8 h 10"/>
                <a:gd name="T34" fmla="*/ 8 w 16"/>
                <a:gd name="T35" fmla="*/ 8 h 10"/>
                <a:gd name="T36" fmla="*/ 11 w 16"/>
                <a:gd name="T37" fmla="*/ 8 h 10"/>
                <a:gd name="T38" fmla="*/ 11 w 16"/>
                <a:gd name="T39" fmla="*/ 8 h 10"/>
                <a:gd name="T40" fmla="*/ 11 w 16"/>
                <a:gd name="T41" fmla="*/ 8 h 10"/>
                <a:gd name="T42" fmla="*/ 11 w 16"/>
                <a:gd name="T43" fmla="*/ 8 h 10"/>
                <a:gd name="T44" fmla="*/ 11 w 16"/>
                <a:gd name="T45" fmla="*/ 8 h 10"/>
                <a:gd name="T46" fmla="*/ 14 w 16"/>
                <a:gd name="T47" fmla="*/ 10 h 10"/>
                <a:gd name="T48" fmla="*/ 14 w 16"/>
                <a:gd name="T49" fmla="*/ 10 h 10"/>
                <a:gd name="T50" fmla="*/ 14 w 16"/>
                <a:gd name="T51" fmla="*/ 10 h 10"/>
                <a:gd name="T52" fmla="*/ 14 w 16"/>
                <a:gd name="T53" fmla="*/ 10 h 10"/>
                <a:gd name="T54" fmla="*/ 14 w 16"/>
                <a:gd name="T55" fmla="*/ 10 h 10"/>
                <a:gd name="T56" fmla="*/ 14 w 16"/>
                <a:gd name="T57" fmla="*/ 10 h 10"/>
                <a:gd name="T58" fmla="*/ 16 w 16"/>
                <a:gd name="T59" fmla="*/ 10 h 10"/>
                <a:gd name="T60" fmla="*/ 16 w 16"/>
                <a:gd name="T61" fmla="*/ 10 h 10"/>
                <a:gd name="T62" fmla="*/ 16 w 16"/>
                <a:gd name="T63" fmla="*/ 0 h 10"/>
                <a:gd name="T64" fmla="*/ 0 w 16"/>
                <a:gd name="T6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" h="10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859463" y="364172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2 w 5"/>
                <a:gd name="T7" fmla="*/ 0 h 5"/>
                <a:gd name="T8" fmla="*/ 2 w 5"/>
                <a:gd name="T9" fmla="*/ 0 h 5"/>
                <a:gd name="T10" fmla="*/ 2 w 5"/>
                <a:gd name="T11" fmla="*/ 0 h 5"/>
                <a:gd name="T12" fmla="*/ 2 w 5"/>
                <a:gd name="T13" fmla="*/ 0 h 5"/>
                <a:gd name="T14" fmla="*/ 2 w 5"/>
                <a:gd name="T15" fmla="*/ 0 h 5"/>
                <a:gd name="T16" fmla="*/ 2 w 5"/>
                <a:gd name="T17" fmla="*/ 0 h 5"/>
                <a:gd name="T18" fmla="*/ 2 w 5"/>
                <a:gd name="T19" fmla="*/ 0 h 5"/>
                <a:gd name="T20" fmla="*/ 2 w 5"/>
                <a:gd name="T21" fmla="*/ 0 h 5"/>
                <a:gd name="T22" fmla="*/ 2 w 5"/>
                <a:gd name="T23" fmla="*/ 3 h 5"/>
                <a:gd name="T24" fmla="*/ 2 w 5"/>
                <a:gd name="T25" fmla="*/ 3 h 5"/>
                <a:gd name="T26" fmla="*/ 2 w 5"/>
                <a:gd name="T27" fmla="*/ 3 h 5"/>
                <a:gd name="T28" fmla="*/ 2 w 5"/>
                <a:gd name="T29" fmla="*/ 3 h 5"/>
                <a:gd name="T30" fmla="*/ 2 w 5"/>
                <a:gd name="T31" fmla="*/ 3 h 5"/>
                <a:gd name="T32" fmla="*/ 2 w 5"/>
                <a:gd name="T33" fmla="*/ 3 h 5"/>
                <a:gd name="T34" fmla="*/ 2 w 5"/>
                <a:gd name="T35" fmla="*/ 3 h 5"/>
                <a:gd name="T36" fmla="*/ 2 w 5"/>
                <a:gd name="T37" fmla="*/ 3 h 5"/>
                <a:gd name="T38" fmla="*/ 2 w 5"/>
                <a:gd name="T39" fmla="*/ 3 h 5"/>
                <a:gd name="T40" fmla="*/ 2 w 5"/>
                <a:gd name="T41" fmla="*/ 3 h 5"/>
                <a:gd name="T42" fmla="*/ 2 w 5"/>
                <a:gd name="T43" fmla="*/ 3 h 5"/>
                <a:gd name="T44" fmla="*/ 2 w 5"/>
                <a:gd name="T45" fmla="*/ 3 h 5"/>
                <a:gd name="T46" fmla="*/ 2 w 5"/>
                <a:gd name="T47" fmla="*/ 3 h 5"/>
                <a:gd name="T48" fmla="*/ 2 w 5"/>
                <a:gd name="T49" fmla="*/ 3 h 5"/>
                <a:gd name="T50" fmla="*/ 2 w 5"/>
                <a:gd name="T51" fmla="*/ 5 h 5"/>
                <a:gd name="T52" fmla="*/ 2 w 5"/>
                <a:gd name="T53" fmla="*/ 5 h 5"/>
                <a:gd name="T54" fmla="*/ 2 w 5"/>
                <a:gd name="T55" fmla="*/ 5 h 5"/>
                <a:gd name="T56" fmla="*/ 2 w 5"/>
                <a:gd name="T57" fmla="*/ 5 h 5"/>
                <a:gd name="T58" fmla="*/ 0 w 5"/>
                <a:gd name="T59" fmla="*/ 5 h 5"/>
                <a:gd name="T60" fmla="*/ 0 w 5"/>
                <a:gd name="T61" fmla="*/ 5 h 5"/>
                <a:gd name="T62" fmla="*/ 0 w 5"/>
                <a:gd name="T63" fmla="*/ 5 h 5"/>
                <a:gd name="T64" fmla="*/ 0 w 5"/>
                <a:gd name="T65" fmla="*/ 5 h 5"/>
                <a:gd name="T66" fmla="*/ 0 w 5"/>
                <a:gd name="T67" fmla="*/ 5 h 5"/>
                <a:gd name="T68" fmla="*/ 0 w 5"/>
                <a:gd name="T69" fmla="*/ 5 h 5"/>
                <a:gd name="T70" fmla="*/ 5 w 5"/>
                <a:gd name="T71" fmla="*/ 5 h 5"/>
                <a:gd name="T72" fmla="*/ 5 w 5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842001" y="3670300"/>
              <a:ext cx="25400" cy="25400"/>
            </a:xfrm>
            <a:custGeom>
              <a:avLst/>
              <a:gdLst>
                <a:gd name="T0" fmla="*/ 5 w 16"/>
                <a:gd name="T1" fmla="*/ 0 h 16"/>
                <a:gd name="T2" fmla="*/ 5 w 16"/>
                <a:gd name="T3" fmla="*/ 0 h 16"/>
                <a:gd name="T4" fmla="*/ 5 w 16"/>
                <a:gd name="T5" fmla="*/ 0 h 16"/>
                <a:gd name="T6" fmla="*/ 5 w 16"/>
                <a:gd name="T7" fmla="*/ 0 h 16"/>
                <a:gd name="T8" fmla="*/ 5 w 16"/>
                <a:gd name="T9" fmla="*/ 0 h 16"/>
                <a:gd name="T10" fmla="*/ 5 w 16"/>
                <a:gd name="T11" fmla="*/ 0 h 16"/>
                <a:gd name="T12" fmla="*/ 5 w 16"/>
                <a:gd name="T13" fmla="*/ 3 h 16"/>
                <a:gd name="T14" fmla="*/ 5 w 16"/>
                <a:gd name="T15" fmla="*/ 3 h 16"/>
                <a:gd name="T16" fmla="*/ 5 w 16"/>
                <a:gd name="T17" fmla="*/ 3 h 16"/>
                <a:gd name="T18" fmla="*/ 5 w 16"/>
                <a:gd name="T19" fmla="*/ 3 h 16"/>
                <a:gd name="T20" fmla="*/ 5 w 16"/>
                <a:gd name="T21" fmla="*/ 3 h 16"/>
                <a:gd name="T22" fmla="*/ 5 w 16"/>
                <a:gd name="T23" fmla="*/ 3 h 16"/>
                <a:gd name="T24" fmla="*/ 5 w 16"/>
                <a:gd name="T25" fmla="*/ 3 h 16"/>
                <a:gd name="T26" fmla="*/ 5 w 16"/>
                <a:gd name="T27" fmla="*/ 6 h 16"/>
                <a:gd name="T28" fmla="*/ 5 w 16"/>
                <a:gd name="T29" fmla="*/ 6 h 16"/>
                <a:gd name="T30" fmla="*/ 5 w 16"/>
                <a:gd name="T31" fmla="*/ 6 h 16"/>
                <a:gd name="T32" fmla="*/ 5 w 16"/>
                <a:gd name="T33" fmla="*/ 6 h 16"/>
                <a:gd name="T34" fmla="*/ 5 w 16"/>
                <a:gd name="T35" fmla="*/ 6 h 16"/>
                <a:gd name="T36" fmla="*/ 3 w 16"/>
                <a:gd name="T37" fmla="*/ 6 h 16"/>
                <a:gd name="T38" fmla="*/ 3 w 16"/>
                <a:gd name="T39" fmla="*/ 6 h 16"/>
                <a:gd name="T40" fmla="*/ 3 w 16"/>
                <a:gd name="T41" fmla="*/ 8 h 16"/>
                <a:gd name="T42" fmla="*/ 3 w 16"/>
                <a:gd name="T43" fmla="*/ 8 h 16"/>
                <a:gd name="T44" fmla="*/ 3 w 16"/>
                <a:gd name="T45" fmla="*/ 8 h 16"/>
                <a:gd name="T46" fmla="*/ 3 w 16"/>
                <a:gd name="T47" fmla="*/ 8 h 16"/>
                <a:gd name="T48" fmla="*/ 3 w 16"/>
                <a:gd name="T49" fmla="*/ 8 h 16"/>
                <a:gd name="T50" fmla="*/ 3 w 16"/>
                <a:gd name="T51" fmla="*/ 8 h 16"/>
                <a:gd name="T52" fmla="*/ 3 w 16"/>
                <a:gd name="T53" fmla="*/ 8 h 16"/>
                <a:gd name="T54" fmla="*/ 3 w 16"/>
                <a:gd name="T55" fmla="*/ 11 h 16"/>
                <a:gd name="T56" fmla="*/ 3 w 16"/>
                <a:gd name="T57" fmla="*/ 11 h 16"/>
                <a:gd name="T58" fmla="*/ 3 w 16"/>
                <a:gd name="T59" fmla="*/ 11 h 16"/>
                <a:gd name="T60" fmla="*/ 3 w 16"/>
                <a:gd name="T61" fmla="*/ 11 h 16"/>
                <a:gd name="T62" fmla="*/ 3 w 16"/>
                <a:gd name="T63" fmla="*/ 11 h 16"/>
                <a:gd name="T64" fmla="*/ 3 w 16"/>
                <a:gd name="T65" fmla="*/ 11 h 16"/>
                <a:gd name="T66" fmla="*/ 3 w 16"/>
                <a:gd name="T67" fmla="*/ 14 h 16"/>
                <a:gd name="T68" fmla="*/ 3 w 16"/>
                <a:gd name="T69" fmla="*/ 14 h 16"/>
                <a:gd name="T70" fmla="*/ 3 w 16"/>
                <a:gd name="T71" fmla="*/ 14 h 16"/>
                <a:gd name="T72" fmla="*/ 0 w 16"/>
                <a:gd name="T73" fmla="*/ 14 h 16"/>
                <a:gd name="T74" fmla="*/ 0 w 16"/>
                <a:gd name="T75" fmla="*/ 14 h 16"/>
                <a:gd name="T76" fmla="*/ 0 w 16"/>
                <a:gd name="T77" fmla="*/ 14 h 16"/>
                <a:gd name="T78" fmla="*/ 0 w 16"/>
                <a:gd name="T79" fmla="*/ 14 h 16"/>
                <a:gd name="T80" fmla="*/ 0 w 16"/>
                <a:gd name="T81" fmla="*/ 16 h 16"/>
                <a:gd name="T82" fmla="*/ 0 w 16"/>
                <a:gd name="T83" fmla="*/ 16 h 16"/>
                <a:gd name="T84" fmla="*/ 0 w 16"/>
                <a:gd name="T85" fmla="*/ 16 h 16"/>
                <a:gd name="T86" fmla="*/ 16 w 16"/>
                <a:gd name="T8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" h="16">
                  <a:moveTo>
                    <a:pt x="5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16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0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929313" y="3516313"/>
              <a:ext cx="63500" cy="117475"/>
            </a:xfrm>
            <a:custGeom>
              <a:avLst/>
              <a:gdLst>
                <a:gd name="T0" fmla="*/ 0 w 15"/>
                <a:gd name="T1" fmla="*/ 0 h 28"/>
                <a:gd name="T2" fmla="*/ 15 w 15"/>
                <a:gd name="T3" fmla="*/ 0 h 28"/>
                <a:gd name="T4" fmla="*/ 15 w 15"/>
                <a:gd name="T5" fmla="*/ 20 h 28"/>
                <a:gd name="T6" fmla="*/ 0 w 15"/>
                <a:gd name="T7" fmla="*/ 20 h 28"/>
                <a:gd name="T8" fmla="*/ 0 w 1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8"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7"/>
                    <a:pt x="0" y="28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5929313" y="3557588"/>
              <a:ext cx="63500" cy="42863"/>
            </a:xfrm>
            <a:custGeom>
              <a:avLst/>
              <a:gdLst>
                <a:gd name="T0" fmla="*/ 40 w 40"/>
                <a:gd name="T1" fmla="*/ 8 h 27"/>
                <a:gd name="T2" fmla="*/ 40 w 40"/>
                <a:gd name="T3" fmla="*/ 0 h 27"/>
                <a:gd name="T4" fmla="*/ 0 w 40"/>
                <a:gd name="T5" fmla="*/ 0 h 27"/>
                <a:gd name="T6" fmla="*/ 0 w 40"/>
                <a:gd name="T7" fmla="*/ 27 h 27"/>
                <a:gd name="T8" fmla="*/ 40 w 40"/>
                <a:gd name="T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40" y="8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5872163" y="3378200"/>
              <a:ext cx="179388" cy="134938"/>
            </a:xfrm>
            <a:custGeom>
              <a:avLst/>
              <a:gdLst>
                <a:gd name="T0" fmla="*/ 21 w 43"/>
                <a:gd name="T1" fmla="*/ 12 h 32"/>
                <a:gd name="T2" fmla="*/ 37 w 43"/>
                <a:gd name="T3" fmla="*/ 24 h 32"/>
                <a:gd name="T4" fmla="*/ 41 w 43"/>
                <a:gd name="T5" fmla="*/ 24 h 32"/>
                <a:gd name="T6" fmla="*/ 22 w 43"/>
                <a:gd name="T7" fmla="*/ 0 h 32"/>
                <a:gd name="T8" fmla="*/ 2 w 43"/>
                <a:gd name="T9" fmla="*/ 23 h 32"/>
                <a:gd name="T10" fmla="*/ 6 w 43"/>
                <a:gd name="T11" fmla="*/ 23 h 32"/>
                <a:gd name="T12" fmla="*/ 21 w 43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2">
                  <a:moveTo>
                    <a:pt x="21" y="12"/>
                  </a:moveTo>
                  <a:cubicBezTo>
                    <a:pt x="31" y="12"/>
                    <a:pt x="37" y="17"/>
                    <a:pt x="37" y="24"/>
                  </a:cubicBezTo>
                  <a:cubicBezTo>
                    <a:pt x="38" y="30"/>
                    <a:pt x="39" y="29"/>
                    <a:pt x="41" y="24"/>
                  </a:cubicBezTo>
                  <a:cubicBezTo>
                    <a:pt x="43" y="20"/>
                    <a:pt x="38" y="0"/>
                    <a:pt x="22" y="0"/>
                  </a:cubicBezTo>
                  <a:cubicBezTo>
                    <a:pt x="6" y="0"/>
                    <a:pt x="0" y="15"/>
                    <a:pt x="2" y="23"/>
                  </a:cubicBezTo>
                  <a:cubicBezTo>
                    <a:pt x="4" y="32"/>
                    <a:pt x="4" y="30"/>
                    <a:pt x="6" y="23"/>
                  </a:cubicBezTo>
                  <a:cubicBezTo>
                    <a:pt x="7" y="17"/>
                    <a:pt x="10" y="12"/>
                    <a:pt x="21" y="12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5883276" y="3349625"/>
              <a:ext cx="155575" cy="141288"/>
            </a:xfrm>
            <a:custGeom>
              <a:avLst/>
              <a:gdLst>
                <a:gd name="T0" fmla="*/ 35 w 37"/>
                <a:gd name="T1" fmla="*/ 12 h 34"/>
                <a:gd name="T2" fmla="*/ 37 w 37"/>
                <a:gd name="T3" fmla="*/ 26 h 34"/>
                <a:gd name="T4" fmla="*/ 29 w 37"/>
                <a:gd name="T5" fmla="*/ 34 h 34"/>
                <a:gd name="T6" fmla="*/ 8 w 37"/>
                <a:gd name="T7" fmla="*/ 34 h 34"/>
                <a:gd name="T8" fmla="*/ 0 w 37"/>
                <a:gd name="T9" fmla="*/ 26 h 34"/>
                <a:gd name="T10" fmla="*/ 2 w 37"/>
                <a:gd name="T11" fmla="*/ 12 h 34"/>
                <a:gd name="T12" fmla="*/ 35 w 37"/>
                <a:gd name="T13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4">
                  <a:moveTo>
                    <a:pt x="35" y="12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7" y="31"/>
                    <a:pt x="32" y="34"/>
                    <a:pt x="2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5" y="34"/>
                    <a:pt x="0" y="31"/>
                    <a:pt x="0" y="2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4" y="0"/>
                    <a:pt x="33" y="0"/>
                    <a:pt x="35" y="12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38"/>
            <p:cNvSpPr>
              <a:spLocks noChangeArrowheads="1"/>
            </p:cNvSpPr>
            <p:nvPr/>
          </p:nvSpPr>
          <p:spPr bwMode="auto">
            <a:xfrm>
              <a:off x="5854701" y="3421063"/>
              <a:ext cx="217488" cy="79375"/>
            </a:xfrm>
            <a:prstGeom prst="ellipse">
              <a:avLst/>
            </a:pr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5875338" y="3411538"/>
              <a:ext cx="171450" cy="158750"/>
            </a:xfrm>
            <a:custGeom>
              <a:avLst/>
              <a:gdLst>
                <a:gd name="T0" fmla="*/ 38 w 41"/>
                <a:gd name="T1" fmla="*/ 10 h 38"/>
                <a:gd name="T2" fmla="*/ 21 w 41"/>
                <a:gd name="T3" fmla="*/ 38 h 38"/>
                <a:gd name="T4" fmla="*/ 3 w 41"/>
                <a:gd name="T5" fmla="*/ 10 h 38"/>
                <a:gd name="T6" fmla="*/ 38 w 41"/>
                <a:gd name="T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8">
                  <a:moveTo>
                    <a:pt x="38" y="10"/>
                  </a:moveTo>
                  <a:cubicBezTo>
                    <a:pt x="41" y="22"/>
                    <a:pt x="32" y="38"/>
                    <a:pt x="21" y="38"/>
                  </a:cubicBezTo>
                  <a:cubicBezTo>
                    <a:pt x="9" y="38"/>
                    <a:pt x="0" y="22"/>
                    <a:pt x="3" y="10"/>
                  </a:cubicBezTo>
                  <a:cubicBezTo>
                    <a:pt x="12" y="6"/>
                    <a:pt x="27" y="0"/>
                    <a:pt x="38" y="1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5913438" y="3362325"/>
              <a:ext cx="95250" cy="53975"/>
            </a:xfrm>
            <a:custGeom>
              <a:avLst/>
              <a:gdLst>
                <a:gd name="T0" fmla="*/ 0 w 23"/>
                <a:gd name="T1" fmla="*/ 13 h 13"/>
                <a:gd name="T2" fmla="*/ 12 w 23"/>
                <a:gd name="T3" fmla="*/ 1 h 13"/>
                <a:gd name="T4" fmla="*/ 23 w 23"/>
                <a:gd name="T5" fmla="*/ 13 h 13"/>
                <a:gd name="T6" fmla="*/ 13 w 23"/>
                <a:gd name="T7" fmla="*/ 12 h 13"/>
                <a:gd name="T8" fmla="*/ 0 w 2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3">
                  <a:moveTo>
                    <a:pt x="0" y="13"/>
                  </a:moveTo>
                  <a:cubicBezTo>
                    <a:pt x="3" y="8"/>
                    <a:pt x="7" y="0"/>
                    <a:pt x="12" y="1"/>
                  </a:cubicBezTo>
                  <a:cubicBezTo>
                    <a:pt x="16" y="0"/>
                    <a:pt x="20" y="7"/>
                    <a:pt x="23" y="13"/>
                  </a:cubicBezTo>
                  <a:cubicBezTo>
                    <a:pt x="20" y="12"/>
                    <a:pt x="17" y="12"/>
                    <a:pt x="13" y="12"/>
                  </a:cubicBezTo>
                  <a:cubicBezTo>
                    <a:pt x="8" y="12"/>
                    <a:pt x="4" y="12"/>
                    <a:pt x="0" y="13"/>
                  </a:cubicBezTo>
                  <a:close/>
                </a:path>
              </a:pathLst>
            </a:cu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5875338" y="3424238"/>
              <a:ext cx="166688" cy="79375"/>
            </a:xfrm>
            <a:custGeom>
              <a:avLst/>
              <a:gdLst>
                <a:gd name="T0" fmla="*/ 35 w 40"/>
                <a:gd name="T1" fmla="*/ 11 h 19"/>
                <a:gd name="T2" fmla="*/ 30 w 40"/>
                <a:gd name="T3" fmla="*/ 4 h 19"/>
                <a:gd name="T4" fmla="*/ 13 w 40"/>
                <a:gd name="T5" fmla="*/ 7 h 19"/>
                <a:gd name="T6" fmla="*/ 6 w 40"/>
                <a:gd name="T7" fmla="*/ 17 h 19"/>
                <a:gd name="T8" fmla="*/ 5 w 40"/>
                <a:gd name="T9" fmla="*/ 18 h 19"/>
                <a:gd name="T10" fmla="*/ 2 w 40"/>
                <a:gd name="T11" fmla="*/ 12 h 19"/>
                <a:gd name="T12" fmla="*/ 1 w 40"/>
                <a:gd name="T13" fmla="*/ 6 h 19"/>
                <a:gd name="T14" fmla="*/ 20 w 40"/>
                <a:gd name="T15" fmla="*/ 0 h 19"/>
                <a:gd name="T16" fmla="*/ 36 w 40"/>
                <a:gd name="T17" fmla="*/ 4 h 19"/>
                <a:gd name="T18" fmla="*/ 39 w 40"/>
                <a:gd name="T19" fmla="*/ 13 h 19"/>
                <a:gd name="T20" fmla="*/ 35 w 40"/>
                <a:gd name="T21" fmla="*/ 18 h 19"/>
                <a:gd name="T22" fmla="*/ 35 w 40"/>
                <a:gd name="T2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19">
                  <a:moveTo>
                    <a:pt x="35" y="11"/>
                  </a:moveTo>
                  <a:cubicBezTo>
                    <a:pt x="35" y="8"/>
                    <a:pt x="32" y="5"/>
                    <a:pt x="30" y="4"/>
                  </a:cubicBezTo>
                  <a:cubicBezTo>
                    <a:pt x="28" y="3"/>
                    <a:pt x="18" y="4"/>
                    <a:pt x="13" y="7"/>
                  </a:cubicBezTo>
                  <a:cubicBezTo>
                    <a:pt x="8" y="11"/>
                    <a:pt x="6" y="13"/>
                    <a:pt x="6" y="17"/>
                  </a:cubicBezTo>
                  <a:cubicBezTo>
                    <a:pt x="6" y="18"/>
                    <a:pt x="6" y="19"/>
                    <a:pt x="5" y="18"/>
                  </a:cubicBezTo>
                  <a:cubicBezTo>
                    <a:pt x="3" y="18"/>
                    <a:pt x="3" y="13"/>
                    <a:pt x="2" y="12"/>
                  </a:cubicBezTo>
                  <a:cubicBezTo>
                    <a:pt x="0" y="11"/>
                    <a:pt x="0" y="9"/>
                    <a:pt x="1" y="6"/>
                  </a:cubicBezTo>
                  <a:cubicBezTo>
                    <a:pt x="2" y="2"/>
                    <a:pt x="12" y="0"/>
                    <a:pt x="20" y="0"/>
                  </a:cubicBezTo>
                  <a:cubicBezTo>
                    <a:pt x="28" y="0"/>
                    <a:pt x="34" y="2"/>
                    <a:pt x="36" y="4"/>
                  </a:cubicBezTo>
                  <a:cubicBezTo>
                    <a:pt x="39" y="6"/>
                    <a:pt x="40" y="10"/>
                    <a:pt x="39" y="13"/>
                  </a:cubicBezTo>
                  <a:cubicBezTo>
                    <a:pt x="38" y="15"/>
                    <a:pt x="37" y="18"/>
                    <a:pt x="35" y="18"/>
                  </a:cubicBezTo>
                  <a:cubicBezTo>
                    <a:pt x="35" y="17"/>
                    <a:pt x="35" y="13"/>
                    <a:pt x="35" y="1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6026151" y="3462338"/>
              <a:ext cx="20638" cy="41275"/>
            </a:xfrm>
            <a:custGeom>
              <a:avLst/>
              <a:gdLst>
                <a:gd name="T0" fmla="*/ 4 w 5"/>
                <a:gd name="T1" fmla="*/ 0 h 10"/>
                <a:gd name="T2" fmla="*/ 5 w 5"/>
                <a:gd name="T3" fmla="*/ 5 h 10"/>
                <a:gd name="T4" fmla="*/ 2 w 5"/>
                <a:gd name="T5" fmla="*/ 10 h 10"/>
                <a:gd name="T6" fmla="*/ 1 w 5"/>
                <a:gd name="T7" fmla="*/ 5 h 10"/>
                <a:gd name="T8" fmla="*/ 4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5" y="1"/>
                    <a:pt x="5" y="3"/>
                    <a:pt x="5" y="5"/>
                  </a:cubicBezTo>
                  <a:cubicBezTo>
                    <a:pt x="4" y="8"/>
                    <a:pt x="3" y="10"/>
                    <a:pt x="2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875338" y="3462338"/>
              <a:ext cx="20638" cy="41275"/>
            </a:xfrm>
            <a:custGeom>
              <a:avLst/>
              <a:gdLst>
                <a:gd name="T0" fmla="*/ 1 w 5"/>
                <a:gd name="T1" fmla="*/ 0 h 10"/>
                <a:gd name="T2" fmla="*/ 0 w 5"/>
                <a:gd name="T3" fmla="*/ 5 h 10"/>
                <a:gd name="T4" fmla="*/ 3 w 5"/>
                <a:gd name="T5" fmla="*/ 10 h 10"/>
                <a:gd name="T6" fmla="*/ 4 w 5"/>
                <a:gd name="T7" fmla="*/ 5 h 10"/>
                <a:gd name="T8" fmla="*/ 1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8"/>
                    <a:pt x="2" y="10"/>
                    <a:pt x="3" y="10"/>
                  </a:cubicBezTo>
                  <a:cubicBezTo>
                    <a:pt x="4" y="9"/>
                    <a:pt x="5" y="7"/>
                    <a:pt x="4" y="5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875338" y="3608388"/>
              <a:ext cx="46038" cy="117475"/>
            </a:xfrm>
            <a:custGeom>
              <a:avLst/>
              <a:gdLst>
                <a:gd name="T0" fmla="*/ 7 w 11"/>
                <a:gd name="T1" fmla="*/ 0 h 28"/>
                <a:gd name="T2" fmla="*/ 0 w 11"/>
                <a:gd name="T3" fmla="*/ 4 h 28"/>
                <a:gd name="T4" fmla="*/ 4 w 11"/>
                <a:gd name="T5" fmla="*/ 23 h 28"/>
                <a:gd name="T6" fmla="*/ 7 w 11"/>
                <a:gd name="T7" fmla="*/ 18 h 28"/>
                <a:gd name="T8" fmla="*/ 10 w 11"/>
                <a:gd name="T9" fmla="*/ 19 h 28"/>
                <a:gd name="T10" fmla="*/ 7 w 11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8">
                  <a:moveTo>
                    <a:pt x="7" y="0"/>
                  </a:moveTo>
                  <a:cubicBezTo>
                    <a:pt x="1" y="0"/>
                    <a:pt x="0" y="0"/>
                    <a:pt x="0" y="4"/>
                  </a:cubicBezTo>
                  <a:cubicBezTo>
                    <a:pt x="0" y="8"/>
                    <a:pt x="1" y="18"/>
                    <a:pt x="4" y="23"/>
                  </a:cubicBezTo>
                  <a:cubicBezTo>
                    <a:pt x="8" y="28"/>
                    <a:pt x="6" y="22"/>
                    <a:pt x="7" y="18"/>
                  </a:cubicBezTo>
                  <a:cubicBezTo>
                    <a:pt x="7" y="14"/>
                    <a:pt x="8" y="24"/>
                    <a:pt x="10" y="19"/>
                  </a:cubicBezTo>
                  <a:cubicBezTo>
                    <a:pt x="11" y="14"/>
                    <a:pt x="9" y="11"/>
                    <a:pt x="7" y="0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995988" y="3600450"/>
              <a:ext cx="58738" cy="128588"/>
            </a:xfrm>
            <a:custGeom>
              <a:avLst/>
              <a:gdLst>
                <a:gd name="T0" fmla="*/ 8 w 14"/>
                <a:gd name="T1" fmla="*/ 3 h 31"/>
                <a:gd name="T2" fmla="*/ 12 w 14"/>
                <a:gd name="T3" fmla="*/ 9 h 31"/>
                <a:gd name="T4" fmla="*/ 8 w 14"/>
                <a:gd name="T5" fmla="*/ 25 h 31"/>
                <a:gd name="T6" fmla="*/ 6 w 14"/>
                <a:gd name="T7" fmla="*/ 28 h 31"/>
                <a:gd name="T8" fmla="*/ 3 w 14"/>
                <a:gd name="T9" fmla="*/ 21 h 31"/>
                <a:gd name="T10" fmla="*/ 0 w 14"/>
                <a:gd name="T11" fmla="*/ 22 h 31"/>
                <a:gd name="T12" fmla="*/ 8 w 14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1">
                  <a:moveTo>
                    <a:pt x="8" y="3"/>
                  </a:moveTo>
                  <a:cubicBezTo>
                    <a:pt x="11" y="3"/>
                    <a:pt x="14" y="5"/>
                    <a:pt x="12" y="9"/>
                  </a:cubicBezTo>
                  <a:cubicBezTo>
                    <a:pt x="9" y="13"/>
                    <a:pt x="8" y="22"/>
                    <a:pt x="8" y="25"/>
                  </a:cubicBezTo>
                  <a:cubicBezTo>
                    <a:pt x="8" y="29"/>
                    <a:pt x="6" y="31"/>
                    <a:pt x="6" y="28"/>
                  </a:cubicBezTo>
                  <a:cubicBezTo>
                    <a:pt x="6" y="25"/>
                    <a:pt x="4" y="18"/>
                    <a:pt x="3" y="21"/>
                  </a:cubicBezTo>
                  <a:cubicBezTo>
                    <a:pt x="2" y="24"/>
                    <a:pt x="0" y="28"/>
                    <a:pt x="0" y="22"/>
                  </a:cubicBezTo>
                  <a:cubicBezTo>
                    <a:pt x="1" y="16"/>
                    <a:pt x="2" y="0"/>
                    <a:pt x="8" y="3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892801" y="3579813"/>
              <a:ext cx="146050" cy="90488"/>
            </a:xfrm>
            <a:custGeom>
              <a:avLst/>
              <a:gdLst>
                <a:gd name="T0" fmla="*/ 33 w 35"/>
                <a:gd name="T1" fmla="*/ 9 h 22"/>
                <a:gd name="T2" fmla="*/ 1 w 35"/>
                <a:gd name="T3" fmla="*/ 9 h 22"/>
                <a:gd name="T4" fmla="*/ 4 w 35"/>
                <a:gd name="T5" fmla="*/ 4 h 22"/>
                <a:gd name="T6" fmla="*/ 9 w 35"/>
                <a:gd name="T7" fmla="*/ 2 h 22"/>
                <a:gd name="T8" fmla="*/ 24 w 35"/>
                <a:gd name="T9" fmla="*/ 1 h 22"/>
                <a:gd name="T10" fmla="*/ 28 w 35"/>
                <a:gd name="T11" fmla="*/ 5 h 22"/>
                <a:gd name="T12" fmla="*/ 33 w 35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2">
                  <a:moveTo>
                    <a:pt x="33" y="9"/>
                  </a:moveTo>
                  <a:cubicBezTo>
                    <a:pt x="28" y="15"/>
                    <a:pt x="12" y="22"/>
                    <a:pt x="1" y="9"/>
                  </a:cubicBezTo>
                  <a:cubicBezTo>
                    <a:pt x="0" y="5"/>
                    <a:pt x="1" y="4"/>
                    <a:pt x="4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3" y="6"/>
                    <a:pt x="22" y="4"/>
                    <a:pt x="24" y="1"/>
                  </a:cubicBezTo>
                  <a:cubicBezTo>
                    <a:pt x="27" y="0"/>
                    <a:pt x="28" y="1"/>
                    <a:pt x="28" y="5"/>
                  </a:cubicBezTo>
                  <a:cubicBezTo>
                    <a:pt x="34" y="2"/>
                    <a:pt x="35" y="6"/>
                    <a:pt x="33" y="9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5883276" y="3600450"/>
              <a:ext cx="150813" cy="79375"/>
            </a:xfrm>
            <a:custGeom>
              <a:avLst/>
              <a:gdLst>
                <a:gd name="T0" fmla="*/ 33 w 36"/>
                <a:gd name="T1" fmla="*/ 11 h 19"/>
                <a:gd name="T2" fmla="*/ 33 w 36"/>
                <a:gd name="T3" fmla="*/ 9 h 19"/>
                <a:gd name="T4" fmla="*/ 36 w 36"/>
                <a:gd name="T5" fmla="*/ 5 h 19"/>
                <a:gd name="T6" fmla="*/ 33 w 36"/>
                <a:gd name="T7" fmla="*/ 11 h 19"/>
                <a:gd name="T8" fmla="*/ 33 w 36"/>
                <a:gd name="T9" fmla="*/ 7 h 19"/>
                <a:gd name="T10" fmla="*/ 35 w 36"/>
                <a:gd name="T11" fmla="*/ 4 h 19"/>
                <a:gd name="T12" fmla="*/ 35 w 36"/>
                <a:gd name="T13" fmla="*/ 4 h 19"/>
                <a:gd name="T14" fmla="*/ 33 w 36"/>
                <a:gd name="T15" fmla="*/ 6 h 19"/>
                <a:gd name="T16" fmla="*/ 33 w 36"/>
                <a:gd name="T17" fmla="*/ 7 h 19"/>
                <a:gd name="T18" fmla="*/ 33 w 36"/>
                <a:gd name="T19" fmla="*/ 6 h 19"/>
                <a:gd name="T20" fmla="*/ 33 w 36"/>
                <a:gd name="T21" fmla="*/ 7 h 19"/>
                <a:gd name="T22" fmla="*/ 30 w 36"/>
                <a:gd name="T23" fmla="*/ 8 h 19"/>
                <a:gd name="T24" fmla="*/ 30 w 36"/>
                <a:gd name="T25" fmla="*/ 8 h 19"/>
                <a:gd name="T26" fmla="*/ 33 w 36"/>
                <a:gd name="T27" fmla="*/ 6 h 19"/>
                <a:gd name="T28" fmla="*/ 33 w 36"/>
                <a:gd name="T29" fmla="*/ 9 h 19"/>
                <a:gd name="T30" fmla="*/ 33 w 36"/>
                <a:gd name="T31" fmla="*/ 11 h 19"/>
                <a:gd name="T32" fmla="*/ 30 w 36"/>
                <a:gd name="T33" fmla="*/ 19 h 19"/>
                <a:gd name="T34" fmla="*/ 33 w 36"/>
                <a:gd name="T35" fmla="*/ 9 h 19"/>
                <a:gd name="T36" fmla="*/ 30 w 36"/>
                <a:gd name="T37" fmla="*/ 0 h 19"/>
                <a:gd name="T38" fmla="*/ 30 w 36"/>
                <a:gd name="T39" fmla="*/ 0 h 19"/>
                <a:gd name="T40" fmla="*/ 30 w 36"/>
                <a:gd name="T41" fmla="*/ 0 h 19"/>
                <a:gd name="T42" fmla="*/ 30 w 36"/>
                <a:gd name="T43" fmla="*/ 0 h 19"/>
                <a:gd name="T44" fmla="*/ 30 w 36"/>
                <a:gd name="T45" fmla="*/ 0 h 19"/>
                <a:gd name="T46" fmla="*/ 4 w 36"/>
                <a:gd name="T47" fmla="*/ 17 h 19"/>
                <a:gd name="T48" fmla="*/ 4 w 36"/>
                <a:gd name="T49" fmla="*/ 16 h 19"/>
                <a:gd name="T50" fmla="*/ 4 w 36"/>
                <a:gd name="T51" fmla="*/ 16 h 19"/>
                <a:gd name="T52" fmla="*/ 4 w 36"/>
                <a:gd name="T53" fmla="*/ 17 h 19"/>
                <a:gd name="T54" fmla="*/ 30 w 36"/>
                <a:gd name="T55" fmla="*/ 0 h 19"/>
                <a:gd name="T56" fmla="*/ 30 w 36"/>
                <a:gd name="T57" fmla="*/ 0 h 19"/>
                <a:gd name="T58" fmla="*/ 7 w 36"/>
                <a:gd name="T59" fmla="*/ 0 h 19"/>
                <a:gd name="T60" fmla="*/ 30 w 36"/>
                <a:gd name="T61" fmla="*/ 0 h 19"/>
                <a:gd name="T62" fmla="*/ 30 w 36"/>
                <a:gd name="T63" fmla="*/ 8 h 19"/>
                <a:gd name="T64" fmla="*/ 30 w 36"/>
                <a:gd name="T65" fmla="*/ 8 h 19"/>
                <a:gd name="T66" fmla="*/ 30 w 36"/>
                <a:gd name="T67" fmla="*/ 8 h 19"/>
                <a:gd name="T68" fmla="*/ 30 w 36"/>
                <a:gd name="T69" fmla="*/ 8 h 19"/>
                <a:gd name="T70" fmla="*/ 4 w 36"/>
                <a:gd name="T71" fmla="*/ 6 h 19"/>
                <a:gd name="T72" fmla="*/ 4 w 36"/>
                <a:gd name="T73" fmla="*/ 4 h 19"/>
                <a:gd name="T74" fmla="*/ 6 w 36"/>
                <a:gd name="T75" fmla="*/ 7 h 19"/>
                <a:gd name="T76" fmla="*/ 4 w 36"/>
                <a:gd name="T77" fmla="*/ 6 h 19"/>
                <a:gd name="T78" fmla="*/ 4 w 36"/>
                <a:gd name="T79" fmla="*/ 16 h 19"/>
                <a:gd name="T80" fmla="*/ 2 w 36"/>
                <a:gd name="T81" fmla="*/ 4 h 19"/>
                <a:gd name="T82" fmla="*/ 4 w 36"/>
                <a:gd name="T83" fmla="*/ 16 h 19"/>
                <a:gd name="T84" fmla="*/ 4 w 36"/>
                <a:gd name="T85" fmla="*/ 16 h 19"/>
                <a:gd name="T86" fmla="*/ 4 w 36"/>
                <a:gd name="T87" fmla="*/ 4 h 19"/>
                <a:gd name="T88" fmla="*/ 4 w 36"/>
                <a:gd name="T89" fmla="*/ 6 h 19"/>
                <a:gd name="T90" fmla="*/ 3 w 36"/>
                <a:gd name="T91" fmla="*/ 3 h 19"/>
                <a:gd name="T92" fmla="*/ 4 w 36"/>
                <a:gd name="T9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19">
                  <a:moveTo>
                    <a:pt x="33" y="11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34" y="7"/>
                    <a:pt x="35" y="6"/>
                    <a:pt x="36" y="5"/>
                  </a:cubicBezTo>
                  <a:cubicBezTo>
                    <a:pt x="35" y="6"/>
                    <a:pt x="34" y="8"/>
                    <a:pt x="33" y="11"/>
                  </a:cubicBezTo>
                  <a:close/>
                  <a:moveTo>
                    <a:pt x="33" y="7"/>
                  </a:moveTo>
                  <a:cubicBezTo>
                    <a:pt x="34" y="6"/>
                    <a:pt x="35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4" y="5"/>
                    <a:pt x="33" y="6"/>
                  </a:cubicBezTo>
                  <a:lnTo>
                    <a:pt x="33" y="7"/>
                  </a:lnTo>
                  <a:close/>
                  <a:moveTo>
                    <a:pt x="33" y="6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2" y="8"/>
                    <a:pt x="31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2" y="7"/>
                    <a:pt x="33" y="6"/>
                  </a:cubicBezTo>
                  <a:close/>
                  <a:moveTo>
                    <a:pt x="33" y="9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1" y="14"/>
                    <a:pt x="30" y="17"/>
                    <a:pt x="30" y="19"/>
                  </a:cubicBezTo>
                  <a:cubicBezTo>
                    <a:pt x="30" y="16"/>
                    <a:pt x="31" y="12"/>
                    <a:pt x="33" y="9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lose/>
                  <a:moveTo>
                    <a:pt x="4" y="17"/>
                  </a:moveTo>
                  <a:cubicBezTo>
                    <a:pt x="4" y="17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5" y="5"/>
                    <a:pt x="15" y="9"/>
                    <a:pt x="7" y="0"/>
                  </a:cubicBezTo>
                  <a:cubicBezTo>
                    <a:pt x="16" y="7"/>
                    <a:pt x="26" y="3"/>
                    <a:pt x="30" y="0"/>
                  </a:cubicBezTo>
                  <a:close/>
                  <a:moveTo>
                    <a:pt x="30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lose/>
                  <a:moveTo>
                    <a:pt x="4" y="6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5" y="7"/>
                    <a:pt x="4" y="6"/>
                    <a:pt x="4" y="6"/>
                  </a:cubicBezTo>
                  <a:close/>
                  <a:moveTo>
                    <a:pt x="4" y="16"/>
                  </a:moveTo>
                  <a:cubicBezTo>
                    <a:pt x="2" y="12"/>
                    <a:pt x="1" y="5"/>
                    <a:pt x="2" y="4"/>
                  </a:cubicBezTo>
                  <a:cubicBezTo>
                    <a:pt x="0" y="5"/>
                    <a:pt x="1" y="13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  <a:moveTo>
                    <a:pt x="4" y="4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lose/>
                </a:path>
              </a:pathLst>
            </a:custGeom>
            <a:solidFill>
              <a:srgbClr val="E09A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5888038" y="3470275"/>
              <a:ext cx="146050" cy="120650"/>
            </a:xfrm>
            <a:custGeom>
              <a:avLst/>
              <a:gdLst>
                <a:gd name="T0" fmla="*/ 3 w 35"/>
                <a:gd name="T1" fmla="*/ 2 h 29"/>
                <a:gd name="T2" fmla="*/ 5 w 35"/>
                <a:gd name="T3" fmla="*/ 15 h 29"/>
                <a:gd name="T4" fmla="*/ 10 w 35"/>
                <a:gd name="T5" fmla="*/ 15 h 29"/>
                <a:gd name="T6" fmla="*/ 25 w 35"/>
                <a:gd name="T7" fmla="*/ 15 h 29"/>
                <a:gd name="T8" fmla="*/ 30 w 35"/>
                <a:gd name="T9" fmla="*/ 15 h 29"/>
                <a:gd name="T10" fmla="*/ 32 w 35"/>
                <a:gd name="T11" fmla="*/ 2 h 29"/>
                <a:gd name="T12" fmla="*/ 34 w 35"/>
                <a:gd name="T13" fmla="*/ 2 h 29"/>
                <a:gd name="T14" fmla="*/ 34 w 35"/>
                <a:gd name="T15" fmla="*/ 6 h 29"/>
                <a:gd name="T16" fmla="*/ 32 w 35"/>
                <a:gd name="T17" fmla="*/ 18 h 29"/>
                <a:gd name="T18" fmla="*/ 3 w 35"/>
                <a:gd name="T19" fmla="*/ 18 h 29"/>
                <a:gd name="T20" fmla="*/ 1 w 35"/>
                <a:gd name="T21" fmla="*/ 6 h 29"/>
                <a:gd name="T22" fmla="*/ 1 w 35"/>
                <a:gd name="T23" fmla="*/ 2 h 29"/>
                <a:gd name="T24" fmla="*/ 3 w 35"/>
                <a:gd name="T25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3" y="2"/>
                  </a:moveTo>
                  <a:cubicBezTo>
                    <a:pt x="2" y="5"/>
                    <a:pt x="3" y="12"/>
                    <a:pt x="5" y="15"/>
                  </a:cubicBezTo>
                  <a:cubicBezTo>
                    <a:pt x="8" y="17"/>
                    <a:pt x="10" y="17"/>
                    <a:pt x="10" y="15"/>
                  </a:cubicBezTo>
                  <a:cubicBezTo>
                    <a:pt x="11" y="10"/>
                    <a:pt x="24" y="10"/>
                    <a:pt x="25" y="15"/>
                  </a:cubicBezTo>
                  <a:cubicBezTo>
                    <a:pt x="25" y="17"/>
                    <a:pt x="27" y="17"/>
                    <a:pt x="30" y="15"/>
                  </a:cubicBezTo>
                  <a:cubicBezTo>
                    <a:pt x="32" y="12"/>
                    <a:pt x="33" y="5"/>
                    <a:pt x="32" y="2"/>
                  </a:cubicBezTo>
                  <a:cubicBezTo>
                    <a:pt x="32" y="0"/>
                    <a:pt x="34" y="0"/>
                    <a:pt x="34" y="2"/>
                  </a:cubicBezTo>
                  <a:cubicBezTo>
                    <a:pt x="33" y="3"/>
                    <a:pt x="34" y="5"/>
                    <a:pt x="34" y="6"/>
                  </a:cubicBezTo>
                  <a:cubicBezTo>
                    <a:pt x="35" y="9"/>
                    <a:pt x="35" y="13"/>
                    <a:pt x="32" y="18"/>
                  </a:cubicBezTo>
                  <a:cubicBezTo>
                    <a:pt x="26" y="29"/>
                    <a:pt x="9" y="29"/>
                    <a:pt x="3" y="18"/>
                  </a:cubicBezTo>
                  <a:cubicBezTo>
                    <a:pt x="0" y="13"/>
                    <a:pt x="0" y="9"/>
                    <a:pt x="1" y="6"/>
                  </a:cubicBezTo>
                  <a:cubicBezTo>
                    <a:pt x="1" y="5"/>
                    <a:pt x="2" y="3"/>
                    <a:pt x="1" y="2"/>
                  </a:cubicBezTo>
                  <a:cubicBezTo>
                    <a:pt x="1" y="0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934076" y="3521075"/>
              <a:ext cx="53975" cy="36513"/>
            </a:xfrm>
            <a:custGeom>
              <a:avLst/>
              <a:gdLst>
                <a:gd name="T0" fmla="*/ 7 w 13"/>
                <a:gd name="T1" fmla="*/ 0 h 9"/>
                <a:gd name="T2" fmla="*/ 13 w 13"/>
                <a:gd name="T3" fmla="*/ 5 h 9"/>
                <a:gd name="T4" fmla="*/ 10 w 13"/>
                <a:gd name="T5" fmla="*/ 9 h 9"/>
                <a:gd name="T6" fmla="*/ 7 w 13"/>
                <a:gd name="T7" fmla="*/ 6 h 9"/>
                <a:gd name="T8" fmla="*/ 3 w 13"/>
                <a:gd name="T9" fmla="*/ 9 h 9"/>
                <a:gd name="T10" fmla="*/ 0 w 13"/>
                <a:gd name="T11" fmla="*/ 5 h 9"/>
                <a:gd name="T12" fmla="*/ 7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7" y="0"/>
                  </a:moveTo>
                  <a:cubicBezTo>
                    <a:pt x="10" y="0"/>
                    <a:pt x="13" y="2"/>
                    <a:pt x="13" y="5"/>
                  </a:cubicBezTo>
                  <a:cubicBezTo>
                    <a:pt x="13" y="6"/>
                    <a:pt x="13" y="9"/>
                    <a:pt x="10" y="9"/>
                  </a:cubicBezTo>
                  <a:cubicBezTo>
                    <a:pt x="8" y="9"/>
                    <a:pt x="8" y="6"/>
                    <a:pt x="7" y="6"/>
                  </a:cubicBezTo>
                  <a:cubicBezTo>
                    <a:pt x="5" y="6"/>
                    <a:pt x="5" y="9"/>
                    <a:pt x="3" y="9"/>
                  </a:cubicBezTo>
                  <a:cubicBezTo>
                    <a:pt x="0" y="9"/>
                    <a:pt x="0" y="6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5905501" y="3467100"/>
              <a:ext cx="112713" cy="36513"/>
            </a:xfrm>
            <a:custGeom>
              <a:avLst/>
              <a:gdLst>
                <a:gd name="T0" fmla="*/ 20 w 27"/>
                <a:gd name="T1" fmla="*/ 9 h 9"/>
                <a:gd name="T2" fmla="*/ 21 w 27"/>
                <a:gd name="T3" fmla="*/ 9 h 9"/>
                <a:gd name="T4" fmla="*/ 26 w 27"/>
                <a:gd name="T5" fmla="*/ 5 h 9"/>
                <a:gd name="T6" fmla="*/ 27 w 27"/>
                <a:gd name="T7" fmla="*/ 2 h 9"/>
                <a:gd name="T8" fmla="*/ 27 w 27"/>
                <a:gd name="T9" fmla="*/ 1 h 9"/>
                <a:gd name="T10" fmla="*/ 26 w 27"/>
                <a:gd name="T11" fmla="*/ 0 h 9"/>
                <a:gd name="T12" fmla="*/ 20 w 27"/>
                <a:gd name="T13" fmla="*/ 0 h 9"/>
                <a:gd name="T14" fmla="*/ 20 w 27"/>
                <a:gd name="T15" fmla="*/ 1 h 9"/>
                <a:gd name="T16" fmla="*/ 25 w 27"/>
                <a:gd name="T17" fmla="*/ 1 h 9"/>
                <a:gd name="T18" fmla="*/ 25 w 27"/>
                <a:gd name="T19" fmla="*/ 7 h 9"/>
                <a:gd name="T20" fmla="*/ 20 w 27"/>
                <a:gd name="T21" fmla="*/ 9 h 9"/>
                <a:gd name="T22" fmla="*/ 13 w 27"/>
                <a:gd name="T23" fmla="*/ 1 h 9"/>
                <a:gd name="T24" fmla="*/ 7 w 27"/>
                <a:gd name="T25" fmla="*/ 0 h 9"/>
                <a:gd name="T26" fmla="*/ 6 w 27"/>
                <a:gd name="T27" fmla="*/ 0 h 9"/>
                <a:gd name="T28" fmla="*/ 6 w 27"/>
                <a:gd name="T29" fmla="*/ 1 h 9"/>
                <a:gd name="T30" fmla="*/ 11 w 27"/>
                <a:gd name="T31" fmla="*/ 2 h 9"/>
                <a:gd name="T32" fmla="*/ 9 w 27"/>
                <a:gd name="T33" fmla="*/ 8 h 9"/>
                <a:gd name="T34" fmla="*/ 6 w 27"/>
                <a:gd name="T35" fmla="*/ 9 h 9"/>
                <a:gd name="T36" fmla="*/ 6 w 27"/>
                <a:gd name="T37" fmla="*/ 9 h 9"/>
                <a:gd name="T38" fmla="*/ 11 w 27"/>
                <a:gd name="T39" fmla="*/ 6 h 9"/>
                <a:gd name="T40" fmla="*/ 13 w 27"/>
                <a:gd name="T41" fmla="*/ 3 h 9"/>
                <a:gd name="T42" fmla="*/ 16 w 27"/>
                <a:gd name="T43" fmla="*/ 6 h 9"/>
                <a:gd name="T44" fmla="*/ 20 w 27"/>
                <a:gd name="T45" fmla="*/ 9 h 9"/>
                <a:gd name="T46" fmla="*/ 20 w 27"/>
                <a:gd name="T47" fmla="*/ 9 h 9"/>
                <a:gd name="T48" fmla="*/ 18 w 27"/>
                <a:gd name="T49" fmla="*/ 8 h 9"/>
                <a:gd name="T50" fmla="*/ 16 w 27"/>
                <a:gd name="T51" fmla="*/ 2 h 9"/>
                <a:gd name="T52" fmla="*/ 20 w 27"/>
                <a:gd name="T53" fmla="*/ 1 h 9"/>
                <a:gd name="T54" fmla="*/ 20 w 27"/>
                <a:gd name="T55" fmla="*/ 0 h 9"/>
                <a:gd name="T56" fmla="*/ 20 w 27"/>
                <a:gd name="T57" fmla="*/ 0 h 9"/>
                <a:gd name="T58" fmla="*/ 13 w 27"/>
                <a:gd name="T59" fmla="*/ 1 h 9"/>
                <a:gd name="T60" fmla="*/ 6 w 27"/>
                <a:gd name="T61" fmla="*/ 0 h 9"/>
                <a:gd name="T62" fmla="*/ 1 w 27"/>
                <a:gd name="T63" fmla="*/ 0 h 9"/>
                <a:gd name="T64" fmla="*/ 0 w 27"/>
                <a:gd name="T65" fmla="*/ 1 h 9"/>
                <a:gd name="T66" fmla="*/ 0 w 27"/>
                <a:gd name="T67" fmla="*/ 2 h 9"/>
                <a:gd name="T68" fmla="*/ 1 w 27"/>
                <a:gd name="T69" fmla="*/ 5 h 9"/>
                <a:gd name="T70" fmla="*/ 6 w 27"/>
                <a:gd name="T71" fmla="*/ 9 h 9"/>
                <a:gd name="T72" fmla="*/ 6 w 27"/>
                <a:gd name="T73" fmla="*/ 9 h 9"/>
                <a:gd name="T74" fmla="*/ 6 w 27"/>
                <a:gd name="T75" fmla="*/ 9 h 9"/>
                <a:gd name="T76" fmla="*/ 2 w 27"/>
                <a:gd name="T77" fmla="*/ 7 h 9"/>
                <a:gd name="T78" fmla="*/ 2 w 27"/>
                <a:gd name="T79" fmla="*/ 1 h 9"/>
                <a:gd name="T80" fmla="*/ 6 w 27"/>
                <a:gd name="T81" fmla="*/ 1 h 9"/>
                <a:gd name="T82" fmla="*/ 6 w 27"/>
                <a:gd name="T8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9">
                  <a:moveTo>
                    <a:pt x="20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5" y="9"/>
                    <a:pt x="25" y="7"/>
                    <a:pt x="26" y="5"/>
                  </a:cubicBezTo>
                  <a:cubicBezTo>
                    <a:pt x="26" y="3"/>
                    <a:pt x="26" y="3"/>
                    <a:pt x="27" y="2"/>
                  </a:cubicBezTo>
                  <a:cubicBezTo>
                    <a:pt x="27" y="2"/>
                    <a:pt x="27" y="2"/>
                    <a:pt x="27" y="1"/>
                  </a:cubicBezTo>
                  <a:cubicBezTo>
                    <a:pt x="27" y="1"/>
                    <a:pt x="27" y="1"/>
                    <a:pt x="26" y="0"/>
                  </a:cubicBezTo>
                  <a:cubicBezTo>
                    <a:pt x="26" y="0"/>
                    <a:pt x="23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6" y="2"/>
                    <a:pt x="26" y="5"/>
                    <a:pt x="25" y="7"/>
                  </a:cubicBezTo>
                  <a:cubicBezTo>
                    <a:pt x="24" y="8"/>
                    <a:pt x="22" y="9"/>
                    <a:pt x="20" y="9"/>
                  </a:cubicBezTo>
                  <a:close/>
                  <a:moveTo>
                    <a:pt x="13" y="1"/>
                  </a:moveTo>
                  <a:cubicBezTo>
                    <a:pt x="13" y="1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1"/>
                    <a:pt x="10" y="1"/>
                    <a:pt x="11" y="2"/>
                  </a:cubicBezTo>
                  <a:cubicBezTo>
                    <a:pt x="12" y="4"/>
                    <a:pt x="10" y="7"/>
                    <a:pt x="9" y="8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0" y="9"/>
                    <a:pt x="11" y="7"/>
                    <a:pt x="11" y="6"/>
                  </a:cubicBezTo>
                  <a:cubicBezTo>
                    <a:pt x="12" y="5"/>
                    <a:pt x="12" y="3"/>
                    <a:pt x="13" y="3"/>
                  </a:cubicBezTo>
                  <a:cubicBezTo>
                    <a:pt x="15" y="3"/>
                    <a:pt x="15" y="5"/>
                    <a:pt x="16" y="6"/>
                  </a:cubicBezTo>
                  <a:cubicBezTo>
                    <a:pt x="16" y="7"/>
                    <a:pt x="17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8" y="8"/>
                  </a:cubicBezTo>
                  <a:cubicBezTo>
                    <a:pt x="17" y="7"/>
                    <a:pt x="15" y="4"/>
                    <a:pt x="16" y="2"/>
                  </a:cubicBezTo>
                  <a:cubicBezTo>
                    <a:pt x="17" y="1"/>
                    <a:pt x="19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5" y="1"/>
                    <a:pt x="13" y="1"/>
                  </a:cubicBezTo>
                  <a:close/>
                  <a:moveTo>
                    <a:pt x="6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5"/>
                  </a:cubicBezTo>
                  <a:cubicBezTo>
                    <a:pt x="2" y="7"/>
                    <a:pt x="2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3" y="8"/>
                    <a:pt x="2" y="7"/>
                  </a:cubicBezTo>
                  <a:cubicBezTo>
                    <a:pt x="1" y="5"/>
                    <a:pt x="1" y="2"/>
                    <a:pt x="2" y="1"/>
                  </a:cubicBezTo>
                  <a:cubicBezTo>
                    <a:pt x="3" y="1"/>
                    <a:pt x="5" y="1"/>
                    <a:pt x="6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575893" y="2256110"/>
            <a:ext cx="857399" cy="835614"/>
            <a:chOff x="5849938" y="1965325"/>
            <a:chExt cx="650875" cy="6540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5849938" y="1965325"/>
              <a:ext cx="650875" cy="6540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5888038" y="2001838"/>
              <a:ext cx="576263" cy="5762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6013451" y="2381250"/>
              <a:ext cx="330200" cy="196850"/>
            </a:xfrm>
            <a:custGeom>
              <a:avLst/>
              <a:gdLst>
                <a:gd name="T0" fmla="*/ 13 w 79"/>
                <a:gd name="T1" fmla="*/ 10 h 47"/>
                <a:gd name="T2" fmla="*/ 0 w 79"/>
                <a:gd name="T3" fmla="*/ 35 h 47"/>
                <a:gd name="T4" fmla="*/ 39 w 79"/>
                <a:gd name="T5" fmla="*/ 47 h 47"/>
                <a:gd name="T6" fmla="*/ 79 w 79"/>
                <a:gd name="T7" fmla="*/ 35 h 47"/>
                <a:gd name="T8" fmla="*/ 65 w 79"/>
                <a:gd name="T9" fmla="*/ 10 h 47"/>
                <a:gd name="T10" fmla="*/ 39 w 79"/>
                <a:gd name="T11" fmla="*/ 1 h 47"/>
                <a:gd name="T12" fmla="*/ 13 w 79"/>
                <a:gd name="T13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47">
                  <a:moveTo>
                    <a:pt x="13" y="10"/>
                  </a:moveTo>
                  <a:cubicBezTo>
                    <a:pt x="7" y="14"/>
                    <a:pt x="4" y="24"/>
                    <a:pt x="0" y="35"/>
                  </a:cubicBezTo>
                  <a:cubicBezTo>
                    <a:pt x="11" y="43"/>
                    <a:pt x="25" y="47"/>
                    <a:pt x="39" y="47"/>
                  </a:cubicBezTo>
                  <a:cubicBezTo>
                    <a:pt x="54" y="47"/>
                    <a:pt x="67" y="43"/>
                    <a:pt x="79" y="35"/>
                  </a:cubicBezTo>
                  <a:cubicBezTo>
                    <a:pt x="75" y="24"/>
                    <a:pt x="72" y="14"/>
                    <a:pt x="65" y="10"/>
                  </a:cubicBezTo>
                  <a:cubicBezTo>
                    <a:pt x="53" y="2"/>
                    <a:pt x="46" y="1"/>
                    <a:pt x="39" y="1"/>
                  </a:cubicBezTo>
                  <a:cubicBezTo>
                    <a:pt x="32" y="0"/>
                    <a:pt x="25" y="2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134101" y="2265363"/>
              <a:ext cx="84138" cy="161925"/>
            </a:xfrm>
            <a:custGeom>
              <a:avLst/>
              <a:gdLst>
                <a:gd name="T0" fmla="*/ 0 w 20"/>
                <a:gd name="T1" fmla="*/ 0 h 39"/>
                <a:gd name="T2" fmla="*/ 20 w 20"/>
                <a:gd name="T3" fmla="*/ 0 h 39"/>
                <a:gd name="T4" fmla="*/ 20 w 20"/>
                <a:gd name="T5" fmla="*/ 29 h 39"/>
                <a:gd name="T6" fmla="*/ 0 w 20"/>
                <a:gd name="T7" fmla="*/ 29 h 39"/>
                <a:gd name="T8" fmla="*/ 0 w 2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9">
                  <a:moveTo>
                    <a:pt x="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8"/>
                    <a:pt x="0" y="39"/>
                    <a:pt x="0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134101" y="2335213"/>
              <a:ext cx="84138" cy="55563"/>
            </a:xfrm>
            <a:custGeom>
              <a:avLst/>
              <a:gdLst>
                <a:gd name="T0" fmla="*/ 53 w 53"/>
                <a:gd name="T1" fmla="*/ 8 h 35"/>
                <a:gd name="T2" fmla="*/ 53 w 53"/>
                <a:gd name="T3" fmla="*/ 0 h 35"/>
                <a:gd name="T4" fmla="*/ 0 w 53"/>
                <a:gd name="T5" fmla="*/ 0 h 35"/>
                <a:gd name="T6" fmla="*/ 0 w 53"/>
                <a:gd name="T7" fmla="*/ 35 h 35"/>
                <a:gd name="T8" fmla="*/ 53 w 53"/>
                <a:gd name="T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5">
                  <a:moveTo>
                    <a:pt x="53" y="8"/>
                  </a:moveTo>
                  <a:lnTo>
                    <a:pt x="53" y="0"/>
                  </a:lnTo>
                  <a:lnTo>
                    <a:pt x="0" y="0"/>
                  </a:lnTo>
                  <a:lnTo>
                    <a:pt x="0" y="35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6005513" y="2127250"/>
              <a:ext cx="341313" cy="225425"/>
            </a:xfrm>
            <a:custGeom>
              <a:avLst/>
              <a:gdLst>
                <a:gd name="T0" fmla="*/ 41 w 82"/>
                <a:gd name="T1" fmla="*/ 0 h 54"/>
                <a:gd name="T2" fmla="*/ 41 w 82"/>
                <a:gd name="T3" fmla="*/ 54 h 54"/>
                <a:gd name="T4" fmla="*/ 41 w 82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4">
                  <a:moveTo>
                    <a:pt x="41" y="0"/>
                  </a:moveTo>
                  <a:cubicBezTo>
                    <a:pt x="82" y="0"/>
                    <a:pt x="66" y="54"/>
                    <a:pt x="41" y="54"/>
                  </a:cubicBezTo>
                  <a:cubicBezTo>
                    <a:pt x="17" y="54"/>
                    <a:pt x="0" y="0"/>
                    <a:pt x="41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054726" y="2085975"/>
              <a:ext cx="246063" cy="182563"/>
            </a:xfrm>
            <a:custGeom>
              <a:avLst/>
              <a:gdLst>
                <a:gd name="T0" fmla="*/ 41 w 59"/>
                <a:gd name="T1" fmla="*/ 15 h 44"/>
                <a:gd name="T2" fmla="*/ 52 w 59"/>
                <a:gd name="T3" fmla="*/ 33 h 44"/>
                <a:gd name="T4" fmla="*/ 56 w 59"/>
                <a:gd name="T5" fmla="*/ 34 h 44"/>
                <a:gd name="T6" fmla="*/ 30 w 59"/>
                <a:gd name="T7" fmla="*/ 0 h 44"/>
                <a:gd name="T8" fmla="*/ 3 w 59"/>
                <a:gd name="T9" fmla="*/ 33 h 44"/>
                <a:gd name="T10" fmla="*/ 8 w 59"/>
                <a:gd name="T11" fmla="*/ 33 h 44"/>
                <a:gd name="T12" fmla="*/ 41 w 59"/>
                <a:gd name="T13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4">
                  <a:moveTo>
                    <a:pt x="41" y="15"/>
                  </a:moveTo>
                  <a:cubicBezTo>
                    <a:pt x="47" y="18"/>
                    <a:pt x="50" y="27"/>
                    <a:pt x="52" y="33"/>
                  </a:cubicBezTo>
                  <a:cubicBezTo>
                    <a:pt x="54" y="41"/>
                    <a:pt x="53" y="40"/>
                    <a:pt x="56" y="34"/>
                  </a:cubicBezTo>
                  <a:cubicBezTo>
                    <a:pt x="59" y="27"/>
                    <a:pt x="51" y="0"/>
                    <a:pt x="30" y="0"/>
                  </a:cubicBezTo>
                  <a:cubicBezTo>
                    <a:pt x="8" y="0"/>
                    <a:pt x="0" y="21"/>
                    <a:pt x="3" y="33"/>
                  </a:cubicBezTo>
                  <a:cubicBezTo>
                    <a:pt x="6" y="44"/>
                    <a:pt x="6" y="41"/>
                    <a:pt x="8" y="33"/>
                  </a:cubicBezTo>
                  <a:cubicBezTo>
                    <a:pt x="12" y="10"/>
                    <a:pt x="29" y="20"/>
                    <a:pt x="41" y="15"/>
                  </a:cubicBezTo>
                  <a:close/>
                </a:path>
              </a:pathLst>
            </a:custGeom>
            <a:solidFill>
              <a:srgbClr val="C48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6267451" y="2201863"/>
              <a:ext cx="30163" cy="58738"/>
            </a:xfrm>
            <a:custGeom>
              <a:avLst/>
              <a:gdLst>
                <a:gd name="T0" fmla="*/ 5 w 7"/>
                <a:gd name="T1" fmla="*/ 1 h 14"/>
                <a:gd name="T2" fmla="*/ 6 w 7"/>
                <a:gd name="T3" fmla="*/ 8 h 14"/>
                <a:gd name="T4" fmla="*/ 2 w 7"/>
                <a:gd name="T5" fmla="*/ 13 h 14"/>
                <a:gd name="T6" fmla="*/ 1 w 7"/>
                <a:gd name="T7" fmla="*/ 6 h 14"/>
                <a:gd name="T8" fmla="*/ 5 w 7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5" y="1"/>
                  </a:moveTo>
                  <a:cubicBezTo>
                    <a:pt x="6" y="1"/>
                    <a:pt x="7" y="4"/>
                    <a:pt x="6" y="8"/>
                  </a:cubicBezTo>
                  <a:cubicBezTo>
                    <a:pt x="5" y="11"/>
                    <a:pt x="3" y="14"/>
                    <a:pt x="2" y="13"/>
                  </a:cubicBezTo>
                  <a:cubicBezTo>
                    <a:pt x="0" y="13"/>
                    <a:pt x="0" y="10"/>
                    <a:pt x="1" y="6"/>
                  </a:cubicBezTo>
                  <a:cubicBezTo>
                    <a:pt x="1" y="3"/>
                    <a:pt x="3" y="0"/>
                    <a:pt x="5" y="1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6059488" y="2201863"/>
              <a:ext cx="28575" cy="58738"/>
            </a:xfrm>
            <a:custGeom>
              <a:avLst/>
              <a:gdLst>
                <a:gd name="T0" fmla="*/ 2 w 7"/>
                <a:gd name="T1" fmla="*/ 1 h 14"/>
                <a:gd name="T2" fmla="*/ 0 w 7"/>
                <a:gd name="T3" fmla="*/ 8 h 14"/>
                <a:gd name="T4" fmla="*/ 4 w 7"/>
                <a:gd name="T5" fmla="*/ 13 h 14"/>
                <a:gd name="T6" fmla="*/ 6 w 7"/>
                <a:gd name="T7" fmla="*/ 6 h 14"/>
                <a:gd name="T8" fmla="*/ 2 w 7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1"/>
                  </a:moveTo>
                  <a:cubicBezTo>
                    <a:pt x="0" y="1"/>
                    <a:pt x="0" y="4"/>
                    <a:pt x="0" y="8"/>
                  </a:cubicBezTo>
                  <a:cubicBezTo>
                    <a:pt x="1" y="11"/>
                    <a:pt x="3" y="14"/>
                    <a:pt x="4" y="13"/>
                  </a:cubicBezTo>
                  <a:cubicBezTo>
                    <a:pt x="6" y="13"/>
                    <a:pt x="7" y="10"/>
                    <a:pt x="6" y="6"/>
                  </a:cubicBezTo>
                  <a:cubicBezTo>
                    <a:pt x="5" y="3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6138863" y="2386013"/>
              <a:ext cx="74613" cy="192088"/>
            </a:xfrm>
            <a:custGeom>
              <a:avLst/>
              <a:gdLst>
                <a:gd name="T0" fmla="*/ 7 w 18"/>
                <a:gd name="T1" fmla="*/ 17 h 46"/>
                <a:gd name="T2" fmla="*/ 5 w 18"/>
                <a:gd name="T3" fmla="*/ 46 h 46"/>
                <a:gd name="T4" fmla="*/ 9 w 18"/>
                <a:gd name="T5" fmla="*/ 46 h 46"/>
                <a:gd name="T6" fmla="*/ 13 w 18"/>
                <a:gd name="T7" fmla="*/ 46 h 46"/>
                <a:gd name="T8" fmla="*/ 11 w 18"/>
                <a:gd name="T9" fmla="*/ 17 h 46"/>
                <a:gd name="T10" fmla="*/ 18 w 18"/>
                <a:gd name="T11" fmla="*/ 0 h 46"/>
                <a:gd name="T12" fmla="*/ 0 w 18"/>
                <a:gd name="T13" fmla="*/ 0 h 46"/>
                <a:gd name="T14" fmla="*/ 7 w 18"/>
                <a:gd name="T15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6">
                  <a:moveTo>
                    <a:pt x="7" y="17"/>
                  </a:moveTo>
                  <a:cubicBezTo>
                    <a:pt x="5" y="46"/>
                    <a:pt x="5" y="46"/>
                    <a:pt x="5" y="46"/>
                  </a:cubicBezTo>
                  <a:cubicBezTo>
                    <a:pt x="6" y="46"/>
                    <a:pt x="8" y="46"/>
                    <a:pt x="9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7" y="0"/>
                    <a:pt x="0" y="0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6100763" y="2360613"/>
              <a:ext cx="74613" cy="92075"/>
            </a:xfrm>
            <a:custGeom>
              <a:avLst/>
              <a:gdLst>
                <a:gd name="T0" fmla="*/ 21 w 47"/>
                <a:gd name="T1" fmla="*/ 0 h 58"/>
                <a:gd name="T2" fmla="*/ 5 w 47"/>
                <a:gd name="T3" fmla="*/ 21 h 58"/>
                <a:gd name="T4" fmla="*/ 0 w 47"/>
                <a:gd name="T5" fmla="*/ 58 h 58"/>
                <a:gd name="T6" fmla="*/ 47 w 47"/>
                <a:gd name="T7" fmla="*/ 16 h 58"/>
                <a:gd name="T8" fmla="*/ 21 w 47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8">
                  <a:moveTo>
                    <a:pt x="21" y="0"/>
                  </a:moveTo>
                  <a:lnTo>
                    <a:pt x="5" y="21"/>
                  </a:lnTo>
                  <a:lnTo>
                    <a:pt x="0" y="58"/>
                  </a:lnTo>
                  <a:lnTo>
                    <a:pt x="47" y="1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6175376" y="2360613"/>
              <a:ext cx="76200" cy="92075"/>
            </a:xfrm>
            <a:custGeom>
              <a:avLst/>
              <a:gdLst>
                <a:gd name="T0" fmla="*/ 27 w 48"/>
                <a:gd name="T1" fmla="*/ 0 h 58"/>
                <a:gd name="T2" fmla="*/ 42 w 48"/>
                <a:gd name="T3" fmla="*/ 21 h 58"/>
                <a:gd name="T4" fmla="*/ 48 w 48"/>
                <a:gd name="T5" fmla="*/ 58 h 58"/>
                <a:gd name="T6" fmla="*/ 0 w 48"/>
                <a:gd name="T7" fmla="*/ 16 h 58"/>
                <a:gd name="T8" fmla="*/ 27 w 48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8">
                  <a:moveTo>
                    <a:pt x="27" y="0"/>
                  </a:moveTo>
                  <a:lnTo>
                    <a:pt x="42" y="21"/>
                  </a:lnTo>
                  <a:lnTo>
                    <a:pt x="48" y="58"/>
                  </a:lnTo>
                  <a:lnTo>
                    <a:pt x="0" y="1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6105526" y="2360613"/>
              <a:ext cx="69850" cy="79375"/>
            </a:xfrm>
            <a:custGeom>
              <a:avLst/>
              <a:gdLst>
                <a:gd name="T0" fmla="*/ 18 w 44"/>
                <a:gd name="T1" fmla="*/ 0 h 50"/>
                <a:gd name="T2" fmla="*/ 2 w 44"/>
                <a:gd name="T3" fmla="*/ 21 h 50"/>
                <a:gd name="T4" fmla="*/ 0 w 44"/>
                <a:gd name="T5" fmla="*/ 50 h 50"/>
                <a:gd name="T6" fmla="*/ 44 w 44"/>
                <a:gd name="T7" fmla="*/ 16 h 50"/>
                <a:gd name="T8" fmla="*/ 18 w 4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0">
                  <a:moveTo>
                    <a:pt x="18" y="0"/>
                  </a:moveTo>
                  <a:lnTo>
                    <a:pt x="2" y="21"/>
                  </a:lnTo>
                  <a:lnTo>
                    <a:pt x="0" y="50"/>
                  </a:lnTo>
                  <a:lnTo>
                    <a:pt x="44" y="1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6175376" y="2360613"/>
              <a:ext cx="71438" cy="79375"/>
            </a:xfrm>
            <a:custGeom>
              <a:avLst/>
              <a:gdLst>
                <a:gd name="T0" fmla="*/ 27 w 45"/>
                <a:gd name="T1" fmla="*/ 0 h 50"/>
                <a:gd name="T2" fmla="*/ 42 w 45"/>
                <a:gd name="T3" fmla="*/ 21 h 50"/>
                <a:gd name="T4" fmla="*/ 45 w 45"/>
                <a:gd name="T5" fmla="*/ 50 h 50"/>
                <a:gd name="T6" fmla="*/ 0 w 45"/>
                <a:gd name="T7" fmla="*/ 16 h 50"/>
                <a:gd name="T8" fmla="*/ 27 w 45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0">
                  <a:moveTo>
                    <a:pt x="27" y="0"/>
                  </a:moveTo>
                  <a:lnTo>
                    <a:pt x="42" y="21"/>
                  </a:lnTo>
                  <a:lnTo>
                    <a:pt x="45" y="50"/>
                  </a:lnTo>
                  <a:lnTo>
                    <a:pt x="0" y="16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099306" y="2068687"/>
            <a:ext cx="812339" cy="747572"/>
            <a:chOff x="3468688" y="971550"/>
            <a:chExt cx="476250" cy="4714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6" name="Oval 65"/>
            <p:cNvSpPr>
              <a:spLocks noChangeArrowheads="1"/>
            </p:cNvSpPr>
            <p:nvPr/>
          </p:nvSpPr>
          <p:spPr bwMode="auto">
            <a:xfrm>
              <a:off x="3468688" y="971550"/>
              <a:ext cx="476250" cy="471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>
              <a:off x="3497263" y="996950"/>
              <a:ext cx="417513" cy="41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3619501" y="1009650"/>
              <a:ext cx="182563" cy="200025"/>
            </a:xfrm>
            <a:custGeom>
              <a:avLst/>
              <a:gdLst>
                <a:gd name="T0" fmla="*/ 21 w 44"/>
                <a:gd name="T1" fmla="*/ 43 h 48"/>
                <a:gd name="T2" fmla="*/ 2 w 44"/>
                <a:gd name="T3" fmla="*/ 36 h 48"/>
                <a:gd name="T4" fmla="*/ 7 w 44"/>
                <a:gd name="T5" fmla="*/ 10 h 48"/>
                <a:gd name="T6" fmla="*/ 8 w 44"/>
                <a:gd name="T7" fmla="*/ 16 h 48"/>
                <a:gd name="T8" fmla="*/ 15 w 44"/>
                <a:gd name="T9" fmla="*/ 4 h 48"/>
                <a:gd name="T10" fmla="*/ 14 w 44"/>
                <a:gd name="T11" fmla="*/ 13 h 48"/>
                <a:gd name="T12" fmla="*/ 23 w 44"/>
                <a:gd name="T13" fmla="*/ 0 h 48"/>
                <a:gd name="T14" fmla="*/ 29 w 44"/>
                <a:gd name="T15" fmla="*/ 13 h 48"/>
                <a:gd name="T16" fmla="*/ 26 w 44"/>
                <a:gd name="T17" fmla="*/ 4 h 48"/>
                <a:gd name="T18" fmla="*/ 36 w 44"/>
                <a:gd name="T19" fmla="*/ 16 h 48"/>
                <a:gd name="T20" fmla="*/ 35 w 44"/>
                <a:gd name="T21" fmla="*/ 9 h 48"/>
                <a:gd name="T22" fmla="*/ 40 w 44"/>
                <a:gd name="T23" fmla="*/ 36 h 48"/>
                <a:gd name="T24" fmla="*/ 21 w 44"/>
                <a:gd name="T25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8">
                  <a:moveTo>
                    <a:pt x="21" y="43"/>
                  </a:moveTo>
                  <a:cubicBezTo>
                    <a:pt x="19" y="48"/>
                    <a:pt x="2" y="37"/>
                    <a:pt x="2" y="36"/>
                  </a:cubicBezTo>
                  <a:cubicBezTo>
                    <a:pt x="0" y="31"/>
                    <a:pt x="1" y="16"/>
                    <a:pt x="7" y="10"/>
                  </a:cubicBezTo>
                  <a:cubicBezTo>
                    <a:pt x="7" y="12"/>
                    <a:pt x="6" y="15"/>
                    <a:pt x="8" y="16"/>
                  </a:cubicBezTo>
                  <a:cubicBezTo>
                    <a:pt x="8" y="12"/>
                    <a:pt x="9" y="6"/>
                    <a:pt x="15" y="4"/>
                  </a:cubicBezTo>
                  <a:cubicBezTo>
                    <a:pt x="13" y="6"/>
                    <a:pt x="12" y="9"/>
                    <a:pt x="14" y="13"/>
                  </a:cubicBezTo>
                  <a:cubicBezTo>
                    <a:pt x="19" y="10"/>
                    <a:pt x="16" y="1"/>
                    <a:pt x="23" y="0"/>
                  </a:cubicBezTo>
                  <a:cubicBezTo>
                    <a:pt x="19" y="8"/>
                    <a:pt x="25" y="13"/>
                    <a:pt x="29" y="13"/>
                  </a:cubicBezTo>
                  <a:cubicBezTo>
                    <a:pt x="31" y="9"/>
                    <a:pt x="28" y="6"/>
                    <a:pt x="26" y="4"/>
                  </a:cubicBezTo>
                  <a:cubicBezTo>
                    <a:pt x="30" y="3"/>
                    <a:pt x="36" y="12"/>
                    <a:pt x="36" y="16"/>
                  </a:cubicBezTo>
                  <a:cubicBezTo>
                    <a:pt x="38" y="14"/>
                    <a:pt x="37" y="12"/>
                    <a:pt x="35" y="9"/>
                  </a:cubicBezTo>
                  <a:cubicBezTo>
                    <a:pt x="44" y="15"/>
                    <a:pt x="41" y="30"/>
                    <a:pt x="40" y="36"/>
                  </a:cubicBezTo>
                  <a:cubicBezTo>
                    <a:pt x="40" y="37"/>
                    <a:pt x="23" y="48"/>
                    <a:pt x="21" y="43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3586163" y="1271588"/>
              <a:ext cx="241300" cy="142875"/>
            </a:xfrm>
            <a:custGeom>
              <a:avLst/>
              <a:gdLst>
                <a:gd name="T0" fmla="*/ 10 w 58"/>
                <a:gd name="T1" fmla="*/ 7 h 34"/>
                <a:gd name="T2" fmla="*/ 0 w 58"/>
                <a:gd name="T3" fmla="*/ 25 h 34"/>
                <a:gd name="T4" fmla="*/ 29 w 58"/>
                <a:gd name="T5" fmla="*/ 34 h 34"/>
                <a:gd name="T6" fmla="*/ 58 w 58"/>
                <a:gd name="T7" fmla="*/ 25 h 34"/>
                <a:gd name="T8" fmla="*/ 48 w 58"/>
                <a:gd name="T9" fmla="*/ 7 h 34"/>
                <a:gd name="T10" fmla="*/ 29 w 58"/>
                <a:gd name="T11" fmla="*/ 0 h 34"/>
                <a:gd name="T12" fmla="*/ 10 w 58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4">
                  <a:moveTo>
                    <a:pt x="10" y="7"/>
                  </a:moveTo>
                  <a:cubicBezTo>
                    <a:pt x="5" y="10"/>
                    <a:pt x="3" y="17"/>
                    <a:pt x="0" y="25"/>
                  </a:cubicBezTo>
                  <a:cubicBezTo>
                    <a:pt x="9" y="31"/>
                    <a:pt x="18" y="34"/>
                    <a:pt x="29" y="34"/>
                  </a:cubicBezTo>
                  <a:cubicBezTo>
                    <a:pt x="40" y="34"/>
                    <a:pt x="49" y="31"/>
                    <a:pt x="58" y="25"/>
                  </a:cubicBezTo>
                  <a:cubicBezTo>
                    <a:pt x="55" y="17"/>
                    <a:pt x="53" y="10"/>
                    <a:pt x="48" y="7"/>
                  </a:cubicBezTo>
                  <a:cubicBezTo>
                    <a:pt x="39" y="2"/>
                    <a:pt x="34" y="1"/>
                    <a:pt x="29" y="0"/>
                  </a:cubicBezTo>
                  <a:cubicBezTo>
                    <a:pt x="24" y="0"/>
                    <a:pt x="19" y="2"/>
                    <a:pt x="10" y="7"/>
                  </a:cubicBezTo>
                  <a:close/>
                </a:path>
              </a:pathLst>
            </a:custGeom>
            <a:solidFill>
              <a:srgbClr val="CAE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3676651" y="1196975"/>
              <a:ext cx="58738" cy="196850"/>
            </a:xfrm>
            <a:custGeom>
              <a:avLst/>
              <a:gdLst>
                <a:gd name="T0" fmla="*/ 0 w 14"/>
                <a:gd name="T1" fmla="*/ 0 h 47"/>
                <a:gd name="T2" fmla="*/ 14 w 14"/>
                <a:gd name="T3" fmla="*/ 0 h 47"/>
                <a:gd name="T4" fmla="*/ 14 w 14"/>
                <a:gd name="T5" fmla="*/ 20 h 47"/>
                <a:gd name="T6" fmla="*/ 7 w 14"/>
                <a:gd name="T7" fmla="*/ 47 h 47"/>
                <a:gd name="T8" fmla="*/ 0 w 14"/>
                <a:gd name="T9" fmla="*/ 20 h 47"/>
                <a:gd name="T10" fmla="*/ 0 w 14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7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4"/>
                    <a:pt x="9" y="36"/>
                    <a:pt x="7" y="47"/>
                  </a:cubicBezTo>
                  <a:cubicBezTo>
                    <a:pt x="6" y="40"/>
                    <a:pt x="0" y="24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3689351" y="1330325"/>
              <a:ext cx="33338" cy="63500"/>
            </a:xfrm>
            <a:custGeom>
              <a:avLst/>
              <a:gdLst>
                <a:gd name="T0" fmla="*/ 8 w 8"/>
                <a:gd name="T1" fmla="*/ 0 h 15"/>
                <a:gd name="T2" fmla="*/ 4 w 8"/>
                <a:gd name="T3" fmla="*/ 15 h 15"/>
                <a:gd name="T4" fmla="*/ 0 w 8"/>
                <a:gd name="T5" fmla="*/ 0 h 15"/>
                <a:gd name="T6" fmla="*/ 4 w 8"/>
                <a:gd name="T7" fmla="*/ 1 h 15"/>
                <a:gd name="T8" fmla="*/ 8 w 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8" y="0"/>
                  </a:moveTo>
                  <a:cubicBezTo>
                    <a:pt x="6" y="5"/>
                    <a:pt x="5" y="10"/>
                    <a:pt x="4" y="15"/>
                  </a:cubicBezTo>
                  <a:cubicBezTo>
                    <a:pt x="3" y="12"/>
                    <a:pt x="2" y="6"/>
                    <a:pt x="0" y="0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5" y="1"/>
                    <a:pt x="6" y="1"/>
                    <a:pt x="8" y="0"/>
                  </a:cubicBez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3676651" y="1238250"/>
              <a:ext cx="58738" cy="42863"/>
            </a:xfrm>
            <a:custGeom>
              <a:avLst/>
              <a:gdLst>
                <a:gd name="T0" fmla="*/ 37 w 37"/>
                <a:gd name="T1" fmla="*/ 8 h 27"/>
                <a:gd name="T2" fmla="*/ 37 w 37"/>
                <a:gd name="T3" fmla="*/ 0 h 27"/>
                <a:gd name="T4" fmla="*/ 0 w 37"/>
                <a:gd name="T5" fmla="*/ 0 h 27"/>
                <a:gd name="T6" fmla="*/ 0 w 37"/>
                <a:gd name="T7" fmla="*/ 27 h 27"/>
                <a:gd name="T8" fmla="*/ 37 w 37"/>
                <a:gd name="T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7" y="8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37" y="8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3581401" y="1089025"/>
              <a:ext cx="250825" cy="161925"/>
            </a:xfrm>
            <a:custGeom>
              <a:avLst/>
              <a:gdLst>
                <a:gd name="T0" fmla="*/ 30 w 60"/>
                <a:gd name="T1" fmla="*/ 0 h 39"/>
                <a:gd name="T2" fmla="*/ 30 w 60"/>
                <a:gd name="T3" fmla="*/ 39 h 39"/>
                <a:gd name="T4" fmla="*/ 30 w 6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9">
                  <a:moveTo>
                    <a:pt x="30" y="0"/>
                  </a:moveTo>
                  <a:cubicBezTo>
                    <a:pt x="60" y="0"/>
                    <a:pt x="48" y="39"/>
                    <a:pt x="30" y="39"/>
                  </a:cubicBezTo>
                  <a:cubicBezTo>
                    <a:pt x="12" y="39"/>
                    <a:pt x="0" y="0"/>
                    <a:pt x="30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3619501" y="1055688"/>
              <a:ext cx="174625" cy="136525"/>
            </a:xfrm>
            <a:custGeom>
              <a:avLst/>
              <a:gdLst>
                <a:gd name="T0" fmla="*/ 21 w 42"/>
                <a:gd name="T1" fmla="*/ 12 h 33"/>
                <a:gd name="T2" fmla="*/ 37 w 42"/>
                <a:gd name="T3" fmla="*/ 24 h 33"/>
                <a:gd name="T4" fmla="*/ 40 w 42"/>
                <a:gd name="T5" fmla="*/ 25 h 33"/>
                <a:gd name="T6" fmla="*/ 21 w 42"/>
                <a:gd name="T7" fmla="*/ 0 h 33"/>
                <a:gd name="T8" fmla="*/ 2 w 42"/>
                <a:gd name="T9" fmla="*/ 24 h 33"/>
                <a:gd name="T10" fmla="*/ 5 w 42"/>
                <a:gd name="T11" fmla="*/ 24 h 33"/>
                <a:gd name="T12" fmla="*/ 21 w 42"/>
                <a:gd name="T13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3">
                  <a:moveTo>
                    <a:pt x="21" y="12"/>
                  </a:moveTo>
                  <a:cubicBezTo>
                    <a:pt x="31" y="12"/>
                    <a:pt x="36" y="18"/>
                    <a:pt x="37" y="24"/>
                  </a:cubicBezTo>
                  <a:cubicBezTo>
                    <a:pt x="39" y="30"/>
                    <a:pt x="38" y="30"/>
                    <a:pt x="40" y="25"/>
                  </a:cubicBezTo>
                  <a:cubicBezTo>
                    <a:pt x="42" y="20"/>
                    <a:pt x="37" y="0"/>
                    <a:pt x="21" y="0"/>
                  </a:cubicBezTo>
                  <a:cubicBezTo>
                    <a:pt x="6" y="0"/>
                    <a:pt x="0" y="16"/>
                    <a:pt x="2" y="24"/>
                  </a:cubicBezTo>
                  <a:cubicBezTo>
                    <a:pt x="4" y="33"/>
                    <a:pt x="4" y="31"/>
                    <a:pt x="5" y="24"/>
                  </a:cubicBezTo>
                  <a:cubicBezTo>
                    <a:pt x="7" y="18"/>
                    <a:pt x="10" y="13"/>
                    <a:pt x="21" y="12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3622676" y="1055688"/>
              <a:ext cx="166688" cy="136525"/>
            </a:xfrm>
            <a:custGeom>
              <a:avLst/>
              <a:gdLst>
                <a:gd name="T0" fmla="*/ 20 w 40"/>
                <a:gd name="T1" fmla="*/ 12 h 33"/>
                <a:gd name="T2" fmla="*/ 6 w 40"/>
                <a:gd name="T3" fmla="*/ 30 h 33"/>
                <a:gd name="T4" fmla="*/ 4 w 40"/>
                <a:gd name="T5" fmla="*/ 30 h 33"/>
                <a:gd name="T6" fmla="*/ 0 w 40"/>
                <a:gd name="T7" fmla="*/ 24 h 33"/>
                <a:gd name="T8" fmla="*/ 9 w 40"/>
                <a:gd name="T9" fmla="*/ 7 h 33"/>
                <a:gd name="T10" fmla="*/ 10 w 40"/>
                <a:gd name="T11" fmla="*/ 12 h 33"/>
                <a:gd name="T12" fmla="*/ 15 w 40"/>
                <a:gd name="T13" fmla="*/ 3 h 33"/>
                <a:gd name="T14" fmla="*/ 14 w 40"/>
                <a:gd name="T15" fmla="*/ 10 h 33"/>
                <a:gd name="T16" fmla="*/ 22 w 40"/>
                <a:gd name="T17" fmla="*/ 0 h 33"/>
                <a:gd name="T18" fmla="*/ 27 w 40"/>
                <a:gd name="T19" fmla="*/ 10 h 33"/>
                <a:gd name="T20" fmla="*/ 24 w 40"/>
                <a:gd name="T21" fmla="*/ 3 h 33"/>
                <a:gd name="T22" fmla="*/ 32 w 40"/>
                <a:gd name="T23" fmla="*/ 12 h 33"/>
                <a:gd name="T24" fmla="*/ 32 w 40"/>
                <a:gd name="T25" fmla="*/ 7 h 33"/>
                <a:gd name="T26" fmla="*/ 40 w 40"/>
                <a:gd name="T27" fmla="*/ 23 h 33"/>
                <a:gd name="T28" fmla="*/ 36 w 40"/>
                <a:gd name="T29" fmla="*/ 30 h 33"/>
                <a:gd name="T30" fmla="*/ 34 w 40"/>
                <a:gd name="T31" fmla="*/ 30 h 33"/>
                <a:gd name="T32" fmla="*/ 20 w 40"/>
                <a:gd name="T33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33">
                  <a:moveTo>
                    <a:pt x="20" y="12"/>
                  </a:moveTo>
                  <a:cubicBezTo>
                    <a:pt x="8" y="12"/>
                    <a:pt x="4" y="21"/>
                    <a:pt x="6" y="30"/>
                  </a:cubicBezTo>
                  <a:cubicBezTo>
                    <a:pt x="6" y="33"/>
                    <a:pt x="4" y="32"/>
                    <a:pt x="4" y="30"/>
                  </a:cubicBezTo>
                  <a:cubicBezTo>
                    <a:pt x="4" y="28"/>
                    <a:pt x="3" y="24"/>
                    <a:pt x="0" y="24"/>
                  </a:cubicBezTo>
                  <a:cubicBezTo>
                    <a:pt x="0" y="19"/>
                    <a:pt x="5" y="11"/>
                    <a:pt x="9" y="7"/>
                  </a:cubicBezTo>
                  <a:cubicBezTo>
                    <a:pt x="8" y="9"/>
                    <a:pt x="8" y="11"/>
                    <a:pt x="10" y="12"/>
                  </a:cubicBezTo>
                  <a:cubicBezTo>
                    <a:pt x="10" y="9"/>
                    <a:pt x="10" y="5"/>
                    <a:pt x="15" y="3"/>
                  </a:cubicBezTo>
                  <a:cubicBezTo>
                    <a:pt x="14" y="5"/>
                    <a:pt x="13" y="7"/>
                    <a:pt x="14" y="10"/>
                  </a:cubicBezTo>
                  <a:cubicBezTo>
                    <a:pt x="18" y="7"/>
                    <a:pt x="16" y="1"/>
                    <a:pt x="22" y="0"/>
                  </a:cubicBezTo>
                  <a:cubicBezTo>
                    <a:pt x="19" y="6"/>
                    <a:pt x="24" y="10"/>
                    <a:pt x="27" y="10"/>
                  </a:cubicBezTo>
                  <a:cubicBezTo>
                    <a:pt x="29" y="7"/>
                    <a:pt x="26" y="5"/>
                    <a:pt x="24" y="3"/>
                  </a:cubicBezTo>
                  <a:cubicBezTo>
                    <a:pt x="28" y="3"/>
                    <a:pt x="32" y="9"/>
                    <a:pt x="32" y="12"/>
                  </a:cubicBezTo>
                  <a:cubicBezTo>
                    <a:pt x="34" y="10"/>
                    <a:pt x="33" y="9"/>
                    <a:pt x="32" y="7"/>
                  </a:cubicBezTo>
                  <a:cubicBezTo>
                    <a:pt x="37" y="10"/>
                    <a:pt x="40" y="18"/>
                    <a:pt x="40" y="23"/>
                  </a:cubicBezTo>
                  <a:cubicBezTo>
                    <a:pt x="39" y="22"/>
                    <a:pt x="37" y="22"/>
                    <a:pt x="36" y="30"/>
                  </a:cubicBezTo>
                  <a:cubicBezTo>
                    <a:pt x="35" y="33"/>
                    <a:pt x="34" y="32"/>
                    <a:pt x="34" y="30"/>
                  </a:cubicBezTo>
                  <a:cubicBezTo>
                    <a:pt x="37" y="18"/>
                    <a:pt x="30" y="12"/>
                    <a:pt x="20" y="12"/>
                  </a:cubicBezTo>
                  <a:close/>
                </a:path>
              </a:pathLst>
            </a:custGeom>
            <a:solidFill>
              <a:srgbClr val="C48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773488" y="1143000"/>
              <a:ext cx="20638" cy="41275"/>
            </a:xfrm>
            <a:custGeom>
              <a:avLst/>
              <a:gdLst>
                <a:gd name="T0" fmla="*/ 3 w 5"/>
                <a:gd name="T1" fmla="*/ 0 h 10"/>
                <a:gd name="T2" fmla="*/ 4 w 5"/>
                <a:gd name="T3" fmla="*/ 5 h 10"/>
                <a:gd name="T4" fmla="*/ 1 w 5"/>
                <a:gd name="T5" fmla="*/ 9 h 10"/>
                <a:gd name="T6" fmla="*/ 0 w 5"/>
                <a:gd name="T7" fmla="*/ 4 h 10"/>
                <a:gd name="T8" fmla="*/ 3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3" y="0"/>
                  </a:moveTo>
                  <a:cubicBezTo>
                    <a:pt x="4" y="1"/>
                    <a:pt x="5" y="3"/>
                    <a:pt x="4" y="5"/>
                  </a:cubicBezTo>
                  <a:cubicBezTo>
                    <a:pt x="4" y="8"/>
                    <a:pt x="2" y="10"/>
                    <a:pt x="1" y="9"/>
                  </a:cubicBezTo>
                  <a:cubicBezTo>
                    <a:pt x="0" y="9"/>
                    <a:pt x="0" y="7"/>
                    <a:pt x="0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619501" y="1143000"/>
              <a:ext cx="20638" cy="41275"/>
            </a:xfrm>
            <a:custGeom>
              <a:avLst/>
              <a:gdLst>
                <a:gd name="T0" fmla="*/ 2 w 5"/>
                <a:gd name="T1" fmla="*/ 0 h 10"/>
                <a:gd name="T2" fmla="*/ 1 w 5"/>
                <a:gd name="T3" fmla="*/ 5 h 10"/>
                <a:gd name="T4" fmla="*/ 4 w 5"/>
                <a:gd name="T5" fmla="*/ 9 h 10"/>
                <a:gd name="T6" fmla="*/ 5 w 5"/>
                <a:gd name="T7" fmla="*/ 4 h 10"/>
                <a:gd name="T8" fmla="*/ 2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2" y="0"/>
                  </a:moveTo>
                  <a:cubicBezTo>
                    <a:pt x="1" y="1"/>
                    <a:pt x="0" y="3"/>
                    <a:pt x="1" y="5"/>
                  </a:cubicBezTo>
                  <a:cubicBezTo>
                    <a:pt x="1" y="8"/>
                    <a:pt x="3" y="10"/>
                    <a:pt x="4" y="9"/>
                  </a:cubicBezTo>
                  <a:cubicBezTo>
                    <a:pt x="5" y="9"/>
                    <a:pt x="5" y="7"/>
                    <a:pt x="5" y="4"/>
                  </a:cubicBezTo>
                  <a:cubicBezTo>
                    <a:pt x="4" y="2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648076" y="1146175"/>
              <a:ext cx="117475" cy="42863"/>
            </a:xfrm>
            <a:custGeom>
              <a:avLst/>
              <a:gdLst>
                <a:gd name="T0" fmla="*/ 14 w 28"/>
                <a:gd name="T1" fmla="*/ 4 h 10"/>
                <a:gd name="T2" fmla="*/ 15 w 28"/>
                <a:gd name="T3" fmla="*/ 4 h 10"/>
                <a:gd name="T4" fmla="*/ 16 w 28"/>
                <a:gd name="T5" fmla="*/ 6 h 10"/>
                <a:gd name="T6" fmla="*/ 22 w 28"/>
                <a:gd name="T7" fmla="*/ 10 h 10"/>
                <a:gd name="T8" fmla="*/ 27 w 28"/>
                <a:gd name="T9" fmla="*/ 6 h 10"/>
                <a:gd name="T10" fmla="*/ 25 w 28"/>
                <a:gd name="T11" fmla="*/ 0 h 10"/>
                <a:gd name="T12" fmla="*/ 22 w 28"/>
                <a:gd name="T13" fmla="*/ 0 h 10"/>
                <a:gd name="T14" fmla="*/ 22 w 28"/>
                <a:gd name="T15" fmla="*/ 0 h 10"/>
                <a:gd name="T16" fmla="*/ 14 w 28"/>
                <a:gd name="T17" fmla="*/ 0 h 10"/>
                <a:gd name="T18" fmla="*/ 14 w 28"/>
                <a:gd name="T19" fmla="*/ 0 h 10"/>
                <a:gd name="T20" fmla="*/ 14 w 28"/>
                <a:gd name="T21" fmla="*/ 0 h 10"/>
                <a:gd name="T22" fmla="*/ 14 w 28"/>
                <a:gd name="T23" fmla="*/ 0 h 10"/>
                <a:gd name="T24" fmla="*/ 18 w 28"/>
                <a:gd name="T25" fmla="*/ 0 h 10"/>
                <a:gd name="T26" fmla="*/ 17 w 28"/>
                <a:gd name="T27" fmla="*/ 1 h 10"/>
                <a:gd name="T28" fmla="*/ 15 w 28"/>
                <a:gd name="T29" fmla="*/ 3 h 10"/>
                <a:gd name="T30" fmla="*/ 14 w 28"/>
                <a:gd name="T31" fmla="*/ 3 h 10"/>
                <a:gd name="T32" fmla="*/ 14 w 28"/>
                <a:gd name="T33" fmla="*/ 4 h 10"/>
                <a:gd name="T34" fmla="*/ 3 w 28"/>
                <a:gd name="T35" fmla="*/ 0 h 10"/>
                <a:gd name="T36" fmla="*/ 1 w 28"/>
                <a:gd name="T37" fmla="*/ 6 h 10"/>
                <a:gd name="T38" fmla="*/ 6 w 28"/>
                <a:gd name="T39" fmla="*/ 10 h 10"/>
                <a:gd name="T40" fmla="*/ 12 w 28"/>
                <a:gd name="T41" fmla="*/ 6 h 10"/>
                <a:gd name="T42" fmla="*/ 13 w 28"/>
                <a:gd name="T43" fmla="*/ 4 h 10"/>
                <a:gd name="T44" fmla="*/ 14 w 28"/>
                <a:gd name="T45" fmla="*/ 4 h 10"/>
                <a:gd name="T46" fmla="*/ 14 w 28"/>
                <a:gd name="T47" fmla="*/ 3 h 10"/>
                <a:gd name="T48" fmla="*/ 13 w 28"/>
                <a:gd name="T49" fmla="*/ 3 h 10"/>
                <a:gd name="T50" fmla="*/ 11 w 28"/>
                <a:gd name="T51" fmla="*/ 1 h 10"/>
                <a:gd name="T52" fmla="*/ 10 w 28"/>
                <a:gd name="T53" fmla="*/ 0 h 10"/>
                <a:gd name="T54" fmla="*/ 14 w 28"/>
                <a:gd name="T55" fmla="*/ 0 h 10"/>
                <a:gd name="T56" fmla="*/ 14 w 28"/>
                <a:gd name="T57" fmla="*/ 0 h 10"/>
                <a:gd name="T58" fmla="*/ 14 w 28"/>
                <a:gd name="T59" fmla="*/ 0 h 10"/>
                <a:gd name="T60" fmla="*/ 14 w 28"/>
                <a:gd name="T61" fmla="*/ 0 h 10"/>
                <a:gd name="T62" fmla="*/ 6 w 28"/>
                <a:gd name="T63" fmla="*/ 0 h 10"/>
                <a:gd name="T64" fmla="*/ 6 w 28"/>
                <a:gd name="T65" fmla="*/ 0 h 10"/>
                <a:gd name="T66" fmla="*/ 3 w 28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10">
                  <a:moveTo>
                    <a:pt x="14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5"/>
                    <a:pt x="16" y="6"/>
                  </a:cubicBezTo>
                  <a:cubicBezTo>
                    <a:pt x="17" y="8"/>
                    <a:pt x="20" y="10"/>
                    <a:pt x="22" y="10"/>
                  </a:cubicBezTo>
                  <a:cubicBezTo>
                    <a:pt x="25" y="10"/>
                    <a:pt x="27" y="9"/>
                    <a:pt x="27" y="6"/>
                  </a:cubicBezTo>
                  <a:cubicBezTo>
                    <a:pt x="28" y="2"/>
                    <a:pt x="26" y="1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1"/>
                    <a:pt x="17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14" y="4"/>
                  </a:lnTo>
                  <a:close/>
                  <a:moveTo>
                    <a:pt x="3" y="0"/>
                  </a:moveTo>
                  <a:cubicBezTo>
                    <a:pt x="2" y="1"/>
                    <a:pt x="0" y="2"/>
                    <a:pt x="1" y="6"/>
                  </a:cubicBezTo>
                  <a:cubicBezTo>
                    <a:pt x="1" y="9"/>
                    <a:pt x="3" y="10"/>
                    <a:pt x="6" y="10"/>
                  </a:cubicBezTo>
                  <a:cubicBezTo>
                    <a:pt x="8" y="10"/>
                    <a:pt x="11" y="8"/>
                    <a:pt x="12" y="6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2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3652838" y="1146175"/>
              <a:ext cx="49213" cy="42863"/>
            </a:xfrm>
            <a:custGeom>
              <a:avLst/>
              <a:gdLst>
                <a:gd name="T0" fmla="*/ 2 w 12"/>
                <a:gd name="T1" fmla="*/ 1 h 10"/>
                <a:gd name="T2" fmla="*/ 1 w 12"/>
                <a:gd name="T3" fmla="*/ 2 h 10"/>
                <a:gd name="T4" fmla="*/ 0 w 12"/>
                <a:gd name="T5" fmla="*/ 5 h 10"/>
                <a:gd name="T6" fmla="*/ 3 w 12"/>
                <a:gd name="T7" fmla="*/ 9 h 10"/>
                <a:gd name="T8" fmla="*/ 5 w 12"/>
                <a:gd name="T9" fmla="*/ 10 h 10"/>
                <a:gd name="T10" fmla="*/ 11 w 12"/>
                <a:gd name="T11" fmla="*/ 6 h 10"/>
                <a:gd name="T12" fmla="*/ 11 w 12"/>
                <a:gd name="T13" fmla="*/ 2 h 10"/>
                <a:gd name="T14" fmla="*/ 10 w 12"/>
                <a:gd name="T15" fmla="*/ 1 h 10"/>
                <a:gd name="T16" fmla="*/ 6 w 12"/>
                <a:gd name="T17" fmla="*/ 0 h 10"/>
                <a:gd name="T18" fmla="*/ 2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7"/>
                    <a:pt x="1" y="9"/>
                    <a:pt x="3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7" y="9"/>
                    <a:pt x="10" y="8"/>
                    <a:pt x="11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A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3709988" y="1146175"/>
              <a:ext cx="50800" cy="42863"/>
            </a:xfrm>
            <a:custGeom>
              <a:avLst/>
              <a:gdLst>
                <a:gd name="T0" fmla="*/ 10 w 12"/>
                <a:gd name="T1" fmla="*/ 1 h 10"/>
                <a:gd name="T2" fmla="*/ 11 w 12"/>
                <a:gd name="T3" fmla="*/ 2 h 10"/>
                <a:gd name="T4" fmla="*/ 12 w 12"/>
                <a:gd name="T5" fmla="*/ 5 h 10"/>
                <a:gd name="T6" fmla="*/ 9 w 12"/>
                <a:gd name="T7" fmla="*/ 9 h 10"/>
                <a:gd name="T8" fmla="*/ 7 w 12"/>
                <a:gd name="T9" fmla="*/ 10 h 10"/>
                <a:gd name="T10" fmla="*/ 1 w 12"/>
                <a:gd name="T11" fmla="*/ 6 h 10"/>
                <a:gd name="T12" fmla="*/ 1 w 12"/>
                <a:gd name="T13" fmla="*/ 2 h 10"/>
                <a:gd name="T14" fmla="*/ 2 w 12"/>
                <a:gd name="T15" fmla="*/ 1 h 10"/>
                <a:gd name="T16" fmla="*/ 6 w 12"/>
                <a:gd name="T17" fmla="*/ 0 h 10"/>
                <a:gd name="T18" fmla="*/ 10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10" y="1"/>
                  </a:moveTo>
                  <a:cubicBezTo>
                    <a:pt x="11" y="1"/>
                    <a:pt x="11" y="2"/>
                    <a:pt x="11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1" y="7"/>
                    <a:pt x="11" y="9"/>
                    <a:pt x="9" y="9"/>
                  </a:cubicBezTo>
                  <a:cubicBezTo>
                    <a:pt x="9" y="10"/>
                    <a:pt x="8" y="10"/>
                    <a:pt x="7" y="10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7" y="0"/>
                    <a:pt x="9" y="0"/>
                    <a:pt x="10" y="1"/>
                  </a:cubicBezTo>
                  <a:close/>
                </a:path>
              </a:pathLst>
            </a:custGeom>
            <a:solidFill>
              <a:srgbClr val="FFA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3627438" y="1235075"/>
              <a:ext cx="79375" cy="158750"/>
            </a:xfrm>
            <a:custGeom>
              <a:avLst/>
              <a:gdLst>
                <a:gd name="T0" fmla="*/ 19 w 19"/>
                <a:gd name="T1" fmla="*/ 38 h 38"/>
                <a:gd name="T2" fmla="*/ 12 w 19"/>
                <a:gd name="T3" fmla="*/ 2 h 38"/>
                <a:gd name="T4" fmla="*/ 10 w 19"/>
                <a:gd name="T5" fmla="*/ 0 h 38"/>
                <a:gd name="T6" fmla="*/ 0 w 19"/>
                <a:gd name="T7" fmla="*/ 12 h 38"/>
                <a:gd name="T8" fmla="*/ 19 w 1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19" y="38"/>
                  </a:moveTo>
                  <a:cubicBezTo>
                    <a:pt x="19" y="27"/>
                    <a:pt x="11" y="14"/>
                    <a:pt x="12" y="2"/>
                  </a:cubicBezTo>
                  <a:cubicBezTo>
                    <a:pt x="11" y="2"/>
                    <a:pt x="10" y="1"/>
                    <a:pt x="10" y="0"/>
                  </a:cubicBezTo>
                  <a:cubicBezTo>
                    <a:pt x="5" y="3"/>
                    <a:pt x="1" y="9"/>
                    <a:pt x="0" y="12"/>
                  </a:cubicBezTo>
                  <a:cubicBezTo>
                    <a:pt x="14" y="12"/>
                    <a:pt x="15" y="29"/>
                    <a:pt x="19" y="38"/>
                  </a:cubicBezTo>
                  <a:close/>
                </a:path>
              </a:pathLst>
            </a:custGeom>
            <a:solidFill>
              <a:srgbClr val="70A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706813" y="1235075"/>
              <a:ext cx="79375" cy="158750"/>
            </a:xfrm>
            <a:custGeom>
              <a:avLst/>
              <a:gdLst>
                <a:gd name="T0" fmla="*/ 0 w 19"/>
                <a:gd name="T1" fmla="*/ 38 h 38"/>
                <a:gd name="T2" fmla="*/ 7 w 19"/>
                <a:gd name="T3" fmla="*/ 2 h 38"/>
                <a:gd name="T4" fmla="*/ 9 w 19"/>
                <a:gd name="T5" fmla="*/ 0 h 38"/>
                <a:gd name="T6" fmla="*/ 19 w 19"/>
                <a:gd name="T7" fmla="*/ 12 h 38"/>
                <a:gd name="T8" fmla="*/ 0 w 1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0" y="38"/>
                  </a:moveTo>
                  <a:cubicBezTo>
                    <a:pt x="0" y="22"/>
                    <a:pt x="7" y="24"/>
                    <a:pt x="7" y="2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14" y="3"/>
                    <a:pt x="18" y="9"/>
                    <a:pt x="19" y="12"/>
                  </a:cubicBezTo>
                  <a:cubicBezTo>
                    <a:pt x="5" y="12"/>
                    <a:pt x="4" y="29"/>
                    <a:pt x="0" y="38"/>
                  </a:cubicBezTo>
                  <a:close/>
                </a:path>
              </a:pathLst>
            </a:custGeom>
            <a:solidFill>
              <a:srgbClr val="70A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099280" y="3244731"/>
            <a:ext cx="812339" cy="752606"/>
            <a:chOff x="5954713" y="1360488"/>
            <a:chExt cx="476250" cy="474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4" name="Oval 82"/>
            <p:cNvSpPr>
              <a:spLocks noChangeArrowheads="1"/>
            </p:cNvSpPr>
            <p:nvPr/>
          </p:nvSpPr>
          <p:spPr bwMode="auto">
            <a:xfrm>
              <a:off x="5954713" y="1360488"/>
              <a:ext cx="476250" cy="4746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auto">
            <a:xfrm>
              <a:off x="5984876" y="1389063"/>
              <a:ext cx="415925" cy="41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6080126" y="1484313"/>
              <a:ext cx="158750" cy="317500"/>
            </a:xfrm>
            <a:custGeom>
              <a:avLst/>
              <a:gdLst>
                <a:gd name="T0" fmla="*/ 9 w 38"/>
                <a:gd name="T1" fmla="*/ 4 h 76"/>
                <a:gd name="T2" fmla="*/ 8 w 38"/>
                <a:gd name="T3" fmla="*/ 58 h 76"/>
                <a:gd name="T4" fmla="*/ 37 w 38"/>
                <a:gd name="T5" fmla="*/ 66 h 76"/>
                <a:gd name="T6" fmla="*/ 9 w 38"/>
                <a:gd name="T7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6">
                  <a:moveTo>
                    <a:pt x="9" y="4"/>
                  </a:moveTo>
                  <a:cubicBezTo>
                    <a:pt x="6" y="9"/>
                    <a:pt x="0" y="40"/>
                    <a:pt x="8" y="58"/>
                  </a:cubicBezTo>
                  <a:cubicBezTo>
                    <a:pt x="16" y="76"/>
                    <a:pt x="37" y="76"/>
                    <a:pt x="37" y="66"/>
                  </a:cubicBezTo>
                  <a:cubicBezTo>
                    <a:pt x="38" y="56"/>
                    <a:pt x="14" y="0"/>
                    <a:pt x="9" y="4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6142038" y="1484313"/>
              <a:ext cx="155575" cy="317500"/>
            </a:xfrm>
            <a:custGeom>
              <a:avLst/>
              <a:gdLst>
                <a:gd name="T0" fmla="*/ 29 w 37"/>
                <a:gd name="T1" fmla="*/ 4 h 76"/>
                <a:gd name="T2" fmla="*/ 29 w 37"/>
                <a:gd name="T3" fmla="*/ 56 h 76"/>
                <a:gd name="T4" fmla="*/ 1 w 37"/>
                <a:gd name="T5" fmla="*/ 66 h 76"/>
                <a:gd name="T6" fmla="*/ 29 w 37"/>
                <a:gd name="T7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6">
                  <a:moveTo>
                    <a:pt x="29" y="4"/>
                  </a:moveTo>
                  <a:cubicBezTo>
                    <a:pt x="32" y="9"/>
                    <a:pt x="37" y="38"/>
                    <a:pt x="29" y="56"/>
                  </a:cubicBezTo>
                  <a:cubicBezTo>
                    <a:pt x="21" y="74"/>
                    <a:pt x="1" y="76"/>
                    <a:pt x="1" y="66"/>
                  </a:cubicBezTo>
                  <a:cubicBezTo>
                    <a:pt x="0" y="56"/>
                    <a:pt x="24" y="0"/>
                    <a:pt x="29" y="4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6072188" y="1663700"/>
              <a:ext cx="238125" cy="142875"/>
            </a:xfrm>
            <a:custGeom>
              <a:avLst/>
              <a:gdLst>
                <a:gd name="T0" fmla="*/ 10 w 57"/>
                <a:gd name="T1" fmla="*/ 7 h 34"/>
                <a:gd name="T2" fmla="*/ 0 w 57"/>
                <a:gd name="T3" fmla="*/ 25 h 34"/>
                <a:gd name="T4" fmla="*/ 29 w 57"/>
                <a:gd name="T5" fmla="*/ 34 h 34"/>
                <a:gd name="T6" fmla="*/ 57 w 57"/>
                <a:gd name="T7" fmla="*/ 25 h 34"/>
                <a:gd name="T8" fmla="*/ 48 w 57"/>
                <a:gd name="T9" fmla="*/ 7 h 34"/>
                <a:gd name="T10" fmla="*/ 29 w 57"/>
                <a:gd name="T11" fmla="*/ 0 h 34"/>
                <a:gd name="T12" fmla="*/ 10 w 57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4">
                  <a:moveTo>
                    <a:pt x="10" y="7"/>
                  </a:moveTo>
                  <a:cubicBezTo>
                    <a:pt x="5" y="10"/>
                    <a:pt x="3" y="17"/>
                    <a:pt x="0" y="25"/>
                  </a:cubicBezTo>
                  <a:cubicBezTo>
                    <a:pt x="8" y="31"/>
                    <a:pt x="18" y="34"/>
                    <a:pt x="29" y="34"/>
                  </a:cubicBezTo>
                  <a:cubicBezTo>
                    <a:pt x="39" y="34"/>
                    <a:pt x="49" y="31"/>
                    <a:pt x="57" y="25"/>
                  </a:cubicBezTo>
                  <a:cubicBezTo>
                    <a:pt x="55" y="17"/>
                    <a:pt x="53" y="10"/>
                    <a:pt x="48" y="7"/>
                  </a:cubicBezTo>
                  <a:cubicBezTo>
                    <a:pt x="39" y="2"/>
                    <a:pt x="34" y="0"/>
                    <a:pt x="29" y="0"/>
                  </a:cubicBezTo>
                  <a:cubicBezTo>
                    <a:pt x="24" y="0"/>
                    <a:pt x="19" y="2"/>
                    <a:pt x="10" y="7"/>
                  </a:cubicBezTo>
                  <a:close/>
                </a:path>
              </a:pathLst>
            </a:cu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6164263" y="1589088"/>
              <a:ext cx="57150" cy="117475"/>
            </a:xfrm>
            <a:custGeom>
              <a:avLst/>
              <a:gdLst>
                <a:gd name="T0" fmla="*/ 0 w 14"/>
                <a:gd name="T1" fmla="*/ 0 h 28"/>
                <a:gd name="T2" fmla="*/ 14 w 14"/>
                <a:gd name="T3" fmla="*/ 0 h 28"/>
                <a:gd name="T4" fmla="*/ 14 w 14"/>
                <a:gd name="T5" fmla="*/ 20 h 28"/>
                <a:gd name="T6" fmla="*/ 0 w 14"/>
                <a:gd name="T7" fmla="*/ 20 h 28"/>
                <a:gd name="T8" fmla="*/ 0 w 1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7"/>
                    <a:pt x="0" y="28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6164263" y="1630363"/>
              <a:ext cx="57150" cy="38100"/>
            </a:xfrm>
            <a:custGeom>
              <a:avLst/>
              <a:gdLst>
                <a:gd name="T0" fmla="*/ 36 w 36"/>
                <a:gd name="T1" fmla="*/ 6 h 24"/>
                <a:gd name="T2" fmla="*/ 36 w 36"/>
                <a:gd name="T3" fmla="*/ 0 h 24"/>
                <a:gd name="T4" fmla="*/ 0 w 36"/>
                <a:gd name="T5" fmla="*/ 0 h 24"/>
                <a:gd name="T6" fmla="*/ 0 w 36"/>
                <a:gd name="T7" fmla="*/ 24 h 24"/>
                <a:gd name="T8" fmla="*/ 36 w 36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6" y="6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6067426" y="1476375"/>
              <a:ext cx="250825" cy="166688"/>
            </a:xfrm>
            <a:custGeom>
              <a:avLst/>
              <a:gdLst>
                <a:gd name="T0" fmla="*/ 30 w 60"/>
                <a:gd name="T1" fmla="*/ 0 h 40"/>
                <a:gd name="T2" fmla="*/ 30 w 60"/>
                <a:gd name="T3" fmla="*/ 40 h 40"/>
                <a:gd name="T4" fmla="*/ 30 w 60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40">
                  <a:moveTo>
                    <a:pt x="30" y="0"/>
                  </a:moveTo>
                  <a:cubicBezTo>
                    <a:pt x="60" y="0"/>
                    <a:pt x="48" y="40"/>
                    <a:pt x="30" y="40"/>
                  </a:cubicBezTo>
                  <a:cubicBezTo>
                    <a:pt x="12" y="40"/>
                    <a:pt x="0" y="0"/>
                    <a:pt x="30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6100763" y="1447800"/>
              <a:ext cx="179388" cy="133350"/>
            </a:xfrm>
            <a:custGeom>
              <a:avLst/>
              <a:gdLst>
                <a:gd name="T0" fmla="*/ 28 w 43"/>
                <a:gd name="T1" fmla="*/ 11 h 32"/>
                <a:gd name="T2" fmla="*/ 37 w 43"/>
                <a:gd name="T3" fmla="*/ 24 h 32"/>
                <a:gd name="T4" fmla="*/ 41 w 43"/>
                <a:gd name="T5" fmla="*/ 25 h 32"/>
                <a:gd name="T6" fmla="*/ 22 w 43"/>
                <a:gd name="T7" fmla="*/ 0 h 32"/>
                <a:gd name="T8" fmla="*/ 3 w 43"/>
                <a:gd name="T9" fmla="*/ 24 h 32"/>
                <a:gd name="T10" fmla="*/ 8 w 43"/>
                <a:gd name="T11" fmla="*/ 23 h 32"/>
                <a:gd name="T12" fmla="*/ 28 w 43"/>
                <a:gd name="T13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2">
                  <a:moveTo>
                    <a:pt x="28" y="11"/>
                  </a:moveTo>
                  <a:cubicBezTo>
                    <a:pt x="33" y="14"/>
                    <a:pt x="36" y="18"/>
                    <a:pt x="37" y="24"/>
                  </a:cubicBezTo>
                  <a:cubicBezTo>
                    <a:pt x="38" y="30"/>
                    <a:pt x="39" y="29"/>
                    <a:pt x="41" y="25"/>
                  </a:cubicBezTo>
                  <a:cubicBezTo>
                    <a:pt x="43" y="20"/>
                    <a:pt x="38" y="0"/>
                    <a:pt x="22" y="0"/>
                  </a:cubicBezTo>
                  <a:cubicBezTo>
                    <a:pt x="7" y="0"/>
                    <a:pt x="0" y="16"/>
                    <a:pt x="3" y="24"/>
                  </a:cubicBezTo>
                  <a:cubicBezTo>
                    <a:pt x="5" y="32"/>
                    <a:pt x="6" y="30"/>
                    <a:pt x="8" y="23"/>
                  </a:cubicBezTo>
                  <a:cubicBezTo>
                    <a:pt x="9" y="17"/>
                    <a:pt x="16" y="11"/>
                    <a:pt x="28" y="1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6218238" y="1489075"/>
              <a:ext cx="82550" cy="207963"/>
            </a:xfrm>
            <a:custGeom>
              <a:avLst/>
              <a:gdLst>
                <a:gd name="T0" fmla="*/ 8 w 20"/>
                <a:gd name="T1" fmla="*/ 50 h 50"/>
                <a:gd name="T2" fmla="*/ 0 w 20"/>
                <a:gd name="T3" fmla="*/ 1 h 50"/>
                <a:gd name="T4" fmla="*/ 8 w 20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50">
                  <a:moveTo>
                    <a:pt x="8" y="50"/>
                  </a:moveTo>
                  <a:cubicBezTo>
                    <a:pt x="17" y="20"/>
                    <a:pt x="3" y="1"/>
                    <a:pt x="0" y="1"/>
                  </a:cubicBezTo>
                  <a:cubicBezTo>
                    <a:pt x="6" y="0"/>
                    <a:pt x="20" y="18"/>
                    <a:pt x="8" y="50"/>
                  </a:cubicBezTo>
                  <a:close/>
                </a:path>
              </a:pathLst>
            </a:custGeom>
            <a:solidFill>
              <a:srgbClr val="FFD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6164263" y="1668463"/>
              <a:ext cx="57150" cy="74613"/>
            </a:xfrm>
            <a:custGeom>
              <a:avLst/>
              <a:gdLst>
                <a:gd name="T0" fmla="*/ 14 w 14"/>
                <a:gd name="T1" fmla="*/ 0 h 18"/>
                <a:gd name="T2" fmla="*/ 7 w 14"/>
                <a:gd name="T3" fmla="*/ 18 h 18"/>
                <a:gd name="T4" fmla="*/ 0 w 14"/>
                <a:gd name="T5" fmla="*/ 0 h 18"/>
                <a:gd name="T6" fmla="*/ 14 w 14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8">
                  <a:moveTo>
                    <a:pt x="14" y="0"/>
                  </a:moveTo>
                  <a:cubicBezTo>
                    <a:pt x="13" y="7"/>
                    <a:pt x="7" y="13"/>
                    <a:pt x="7" y="18"/>
                  </a:cubicBezTo>
                  <a:cubicBezTo>
                    <a:pt x="7" y="13"/>
                    <a:pt x="0" y="7"/>
                    <a:pt x="0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6192838" y="1660525"/>
              <a:ext cx="71438" cy="74613"/>
            </a:xfrm>
            <a:custGeom>
              <a:avLst/>
              <a:gdLst>
                <a:gd name="T0" fmla="*/ 0 w 17"/>
                <a:gd name="T1" fmla="*/ 18 h 18"/>
                <a:gd name="T2" fmla="*/ 10 w 17"/>
                <a:gd name="T3" fmla="*/ 9 h 18"/>
                <a:gd name="T4" fmla="*/ 17 w 17"/>
                <a:gd name="T5" fmla="*/ 9 h 18"/>
                <a:gd name="T6" fmla="*/ 7 w 17"/>
                <a:gd name="T7" fmla="*/ 0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3" y="13"/>
                    <a:pt x="6" y="11"/>
                    <a:pt x="10" y="9"/>
                  </a:cubicBezTo>
                  <a:cubicBezTo>
                    <a:pt x="12" y="9"/>
                    <a:pt x="15" y="8"/>
                    <a:pt x="17" y="9"/>
                  </a:cubicBezTo>
                  <a:cubicBezTo>
                    <a:pt x="14" y="5"/>
                    <a:pt x="10" y="3"/>
                    <a:pt x="7" y="0"/>
                  </a:cubicBezTo>
                  <a:cubicBezTo>
                    <a:pt x="7" y="10"/>
                    <a:pt x="0" y="12"/>
                    <a:pt x="0" y="18"/>
                  </a:cubicBezTo>
                  <a:close/>
                </a:path>
              </a:pathLst>
            </a:custGeom>
            <a:solidFill>
              <a:srgbClr val="E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6192838" y="1660525"/>
              <a:ext cx="61913" cy="74613"/>
            </a:xfrm>
            <a:custGeom>
              <a:avLst/>
              <a:gdLst>
                <a:gd name="T0" fmla="*/ 0 w 15"/>
                <a:gd name="T1" fmla="*/ 18 h 18"/>
                <a:gd name="T2" fmla="*/ 10 w 15"/>
                <a:gd name="T3" fmla="*/ 8 h 18"/>
                <a:gd name="T4" fmla="*/ 15 w 15"/>
                <a:gd name="T5" fmla="*/ 8 h 18"/>
                <a:gd name="T6" fmla="*/ 7 w 15"/>
                <a:gd name="T7" fmla="*/ 0 h 18"/>
                <a:gd name="T8" fmla="*/ 0 w 15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0" y="18"/>
                  </a:moveTo>
                  <a:cubicBezTo>
                    <a:pt x="2" y="13"/>
                    <a:pt x="6" y="9"/>
                    <a:pt x="10" y="8"/>
                  </a:cubicBezTo>
                  <a:cubicBezTo>
                    <a:pt x="12" y="7"/>
                    <a:pt x="13" y="7"/>
                    <a:pt x="15" y="8"/>
                  </a:cubicBezTo>
                  <a:cubicBezTo>
                    <a:pt x="12" y="4"/>
                    <a:pt x="10" y="2"/>
                    <a:pt x="7" y="0"/>
                  </a:cubicBezTo>
                  <a:cubicBezTo>
                    <a:pt x="7" y="10"/>
                    <a:pt x="0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6121401" y="1660525"/>
              <a:ext cx="71438" cy="74613"/>
            </a:xfrm>
            <a:custGeom>
              <a:avLst/>
              <a:gdLst>
                <a:gd name="T0" fmla="*/ 17 w 17"/>
                <a:gd name="T1" fmla="*/ 18 h 18"/>
                <a:gd name="T2" fmla="*/ 7 w 17"/>
                <a:gd name="T3" fmla="*/ 9 h 18"/>
                <a:gd name="T4" fmla="*/ 0 w 17"/>
                <a:gd name="T5" fmla="*/ 9 h 18"/>
                <a:gd name="T6" fmla="*/ 10 w 17"/>
                <a:gd name="T7" fmla="*/ 0 h 18"/>
                <a:gd name="T8" fmla="*/ 17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7" y="18"/>
                  </a:moveTo>
                  <a:cubicBezTo>
                    <a:pt x="14" y="13"/>
                    <a:pt x="11" y="11"/>
                    <a:pt x="7" y="9"/>
                  </a:cubicBezTo>
                  <a:cubicBezTo>
                    <a:pt x="5" y="9"/>
                    <a:pt x="1" y="8"/>
                    <a:pt x="0" y="9"/>
                  </a:cubicBezTo>
                  <a:cubicBezTo>
                    <a:pt x="3" y="5"/>
                    <a:pt x="7" y="3"/>
                    <a:pt x="10" y="0"/>
                  </a:cubicBezTo>
                  <a:cubicBezTo>
                    <a:pt x="10" y="10"/>
                    <a:pt x="17" y="12"/>
                    <a:pt x="17" y="18"/>
                  </a:cubicBezTo>
                  <a:close/>
                </a:path>
              </a:pathLst>
            </a:custGeom>
            <a:solidFill>
              <a:srgbClr val="E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6"/>
            <p:cNvSpPr>
              <a:spLocks/>
            </p:cNvSpPr>
            <p:nvPr/>
          </p:nvSpPr>
          <p:spPr bwMode="auto">
            <a:xfrm>
              <a:off x="6130926" y="1660525"/>
              <a:ext cx="61913" cy="74613"/>
            </a:xfrm>
            <a:custGeom>
              <a:avLst/>
              <a:gdLst>
                <a:gd name="T0" fmla="*/ 15 w 15"/>
                <a:gd name="T1" fmla="*/ 18 h 18"/>
                <a:gd name="T2" fmla="*/ 5 w 15"/>
                <a:gd name="T3" fmla="*/ 8 h 18"/>
                <a:gd name="T4" fmla="*/ 0 w 15"/>
                <a:gd name="T5" fmla="*/ 8 h 18"/>
                <a:gd name="T6" fmla="*/ 8 w 15"/>
                <a:gd name="T7" fmla="*/ 0 h 18"/>
                <a:gd name="T8" fmla="*/ 15 w 15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18"/>
                  </a:moveTo>
                  <a:cubicBezTo>
                    <a:pt x="13" y="13"/>
                    <a:pt x="9" y="9"/>
                    <a:pt x="5" y="8"/>
                  </a:cubicBezTo>
                  <a:cubicBezTo>
                    <a:pt x="3" y="7"/>
                    <a:pt x="1" y="7"/>
                    <a:pt x="0" y="8"/>
                  </a:cubicBezTo>
                  <a:cubicBezTo>
                    <a:pt x="3" y="4"/>
                    <a:pt x="5" y="2"/>
                    <a:pt x="8" y="0"/>
                  </a:cubicBezTo>
                  <a:cubicBezTo>
                    <a:pt x="8" y="10"/>
                    <a:pt x="15" y="12"/>
                    <a:pt x="1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6059488" y="1463675"/>
              <a:ext cx="158750" cy="255588"/>
            </a:xfrm>
            <a:custGeom>
              <a:avLst/>
              <a:gdLst>
                <a:gd name="T0" fmla="*/ 19 w 38"/>
                <a:gd name="T1" fmla="*/ 61 h 61"/>
                <a:gd name="T2" fmla="*/ 38 w 38"/>
                <a:gd name="T3" fmla="*/ 7 h 61"/>
                <a:gd name="T4" fmla="*/ 19 w 38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61">
                  <a:moveTo>
                    <a:pt x="19" y="61"/>
                  </a:moveTo>
                  <a:cubicBezTo>
                    <a:pt x="9" y="2"/>
                    <a:pt x="32" y="8"/>
                    <a:pt x="38" y="7"/>
                  </a:cubicBezTo>
                  <a:cubicBezTo>
                    <a:pt x="31" y="0"/>
                    <a:pt x="0" y="0"/>
                    <a:pt x="19" y="61"/>
                  </a:cubicBezTo>
                  <a:close/>
                </a:path>
              </a:pathLst>
            </a:custGeom>
            <a:solidFill>
              <a:srgbClr val="FFD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6113463" y="1684338"/>
              <a:ext cx="58738" cy="122238"/>
            </a:xfrm>
            <a:custGeom>
              <a:avLst/>
              <a:gdLst>
                <a:gd name="T0" fmla="*/ 3 w 14"/>
                <a:gd name="T1" fmla="*/ 0 h 29"/>
                <a:gd name="T2" fmla="*/ 0 w 14"/>
                <a:gd name="T3" fmla="*/ 8 h 29"/>
                <a:gd name="T4" fmla="*/ 11 w 14"/>
                <a:gd name="T5" fmla="*/ 11 h 29"/>
                <a:gd name="T6" fmla="*/ 4 w 14"/>
                <a:gd name="T7" fmla="*/ 18 h 29"/>
                <a:gd name="T8" fmla="*/ 13 w 14"/>
                <a:gd name="T9" fmla="*/ 29 h 29"/>
                <a:gd name="T10" fmla="*/ 14 w 14"/>
                <a:gd name="T11" fmla="*/ 29 h 29"/>
                <a:gd name="T12" fmla="*/ 6 w 14"/>
                <a:gd name="T13" fmla="*/ 18 h 29"/>
                <a:gd name="T14" fmla="*/ 13 w 14"/>
                <a:gd name="T15" fmla="*/ 12 h 29"/>
                <a:gd name="T16" fmla="*/ 1 w 14"/>
                <a:gd name="T17" fmla="*/ 6 h 29"/>
                <a:gd name="T18" fmla="*/ 3 w 14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9">
                  <a:moveTo>
                    <a:pt x="3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5" y="7"/>
                    <a:pt x="10" y="10"/>
                    <a:pt x="11" y="11"/>
                  </a:cubicBezTo>
                  <a:cubicBezTo>
                    <a:pt x="7" y="14"/>
                    <a:pt x="6" y="16"/>
                    <a:pt x="4" y="18"/>
                  </a:cubicBezTo>
                  <a:cubicBezTo>
                    <a:pt x="6" y="21"/>
                    <a:pt x="10" y="24"/>
                    <a:pt x="13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1" y="24"/>
                    <a:pt x="8" y="21"/>
                    <a:pt x="6" y="18"/>
                  </a:cubicBezTo>
                  <a:cubicBezTo>
                    <a:pt x="8" y="15"/>
                    <a:pt x="9" y="14"/>
                    <a:pt x="13" y="12"/>
                  </a:cubicBezTo>
                  <a:cubicBezTo>
                    <a:pt x="12" y="10"/>
                    <a:pt x="6" y="5"/>
                    <a:pt x="1" y="6"/>
                  </a:cubicBezTo>
                  <a:cubicBezTo>
                    <a:pt x="1" y="3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6208713" y="1684338"/>
              <a:ext cx="63500" cy="122238"/>
            </a:xfrm>
            <a:custGeom>
              <a:avLst/>
              <a:gdLst>
                <a:gd name="T0" fmla="*/ 11 w 15"/>
                <a:gd name="T1" fmla="*/ 0 h 29"/>
                <a:gd name="T2" fmla="*/ 15 w 15"/>
                <a:gd name="T3" fmla="*/ 8 h 29"/>
                <a:gd name="T4" fmla="*/ 4 w 15"/>
                <a:gd name="T5" fmla="*/ 11 h 29"/>
                <a:gd name="T6" fmla="*/ 11 w 15"/>
                <a:gd name="T7" fmla="*/ 18 h 29"/>
                <a:gd name="T8" fmla="*/ 2 w 15"/>
                <a:gd name="T9" fmla="*/ 29 h 29"/>
                <a:gd name="T10" fmla="*/ 0 w 15"/>
                <a:gd name="T11" fmla="*/ 29 h 29"/>
                <a:gd name="T12" fmla="*/ 9 w 15"/>
                <a:gd name="T13" fmla="*/ 18 h 29"/>
                <a:gd name="T14" fmla="*/ 2 w 15"/>
                <a:gd name="T15" fmla="*/ 12 h 29"/>
                <a:gd name="T16" fmla="*/ 14 w 15"/>
                <a:gd name="T17" fmla="*/ 6 h 29"/>
                <a:gd name="T18" fmla="*/ 11 w 1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9">
                  <a:moveTo>
                    <a:pt x="11" y="0"/>
                  </a:moveTo>
                  <a:cubicBezTo>
                    <a:pt x="14" y="2"/>
                    <a:pt x="15" y="5"/>
                    <a:pt x="15" y="8"/>
                  </a:cubicBezTo>
                  <a:cubicBezTo>
                    <a:pt x="10" y="7"/>
                    <a:pt x="5" y="10"/>
                    <a:pt x="4" y="11"/>
                  </a:cubicBezTo>
                  <a:cubicBezTo>
                    <a:pt x="8" y="14"/>
                    <a:pt x="9" y="16"/>
                    <a:pt x="11" y="18"/>
                  </a:cubicBezTo>
                  <a:cubicBezTo>
                    <a:pt x="9" y="21"/>
                    <a:pt x="5" y="24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3" y="24"/>
                    <a:pt x="7" y="21"/>
                    <a:pt x="9" y="18"/>
                  </a:cubicBezTo>
                  <a:cubicBezTo>
                    <a:pt x="7" y="15"/>
                    <a:pt x="5" y="14"/>
                    <a:pt x="2" y="12"/>
                  </a:cubicBezTo>
                  <a:cubicBezTo>
                    <a:pt x="3" y="10"/>
                    <a:pt x="9" y="5"/>
                    <a:pt x="14" y="6"/>
                  </a:cubicBezTo>
                  <a:cubicBezTo>
                    <a:pt x="14" y="3"/>
                    <a:pt x="13" y="2"/>
                    <a:pt x="11" y="0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6188076" y="1739900"/>
              <a:ext cx="4763" cy="66675"/>
            </a:xfrm>
            <a:custGeom>
              <a:avLst/>
              <a:gdLst>
                <a:gd name="T0" fmla="*/ 1 w 1"/>
                <a:gd name="T1" fmla="*/ 16 h 16"/>
                <a:gd name="T2" fmla="*/ 1 w 1"/>
                <a:gd name="T3" fmla="*/ 0 h 16"/>
                <a:gd name="T4" fmla="*/ 0 w 1"/>
                <a:gd name="T5" fmla="*/ 16 h 16"/>
                <a:gd name="T6" fmla="*/ 1 w 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6">
                  <a:moveTo>
                    <a:pt x="1" y="16"/>
                  </a:moveTo>
                  <a:cubicBezTo>
                    <a:pt x="1" y="11"/>
                    <a:pt x="1" y="4"/>
                    <a:pt x="1" y="0"/>
                  </a:cubicBezTo>
                  <a:cubicBezTo>
                    <a:pt x="0" y="4"/>
                    <a:pt x="0" y="11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6134101" y="1550988"/>
              <a:ext cx="112713" cy="25400"/>
            </a:xfrm>
            <a:custGeom>
              <a:avLst/>
              <a:gdLst>
                <a:gd name="T0" fmla="*/ 21 w 27"/>
                <a:gd name="T1" fmla="*/ 6 h 6"/>
                <a:gd name="T2" fmla="*/ 22 w 27"/>
                <a:gd name="T3" fmla="*/ 6 h 6"/>
                <a:gd name="T4" fmla="*/ 27 w 27"/>
                <a:gd name="T5" fmla="*/ 4 h 6"/>
                <a:gd name="T6" fmla="*/ 27 w 27"/>
                <a:gd name="T7" fmla="*/ 0 h 6"/>
                <a:gd name="T8" fmla="*/ 21 w 27"/>
                <a:gd name="T9" fmla="*/ 0 h 6"/>
                <a:gd name="T10" fmla="*/ 21 w 27"/>
                <a:gd name="T11" fmla="*/ 1 h 6"/>
                <a:gd name="T12" fmla="*/ 26 w 27"/>
                <a:gd name="T13" fmla="*/ 1 h 6"/>
                <a:gd name="T14" fmla="*/ 25 w 27"/>
                <a:gd name="T15" fmla="*/ 4 h 6"/>
                <a:gd name="T16" fmla="*/ 21 w 27"/>
                <a:gd name="T17" fmla="*/ 5 h 6"/>
                <a:gd name="T18" fmla="*/ 21 w 27"/>
                <a:gd name="T19" fmla="*/ 5 h 6"/>
                <a:gd name="T20" fmla="*/ 21 w 27"/>
                <a:gd name="T21" fmla="*/ 6 h 6"/>
                <a:gd name="T22" fmla="*/ 7 w 27"/>
                <a:gd name="T23" fmla="*/ 6 h 6"/>
                <a:gd name="T24" fmla="*/ 11 w 27"/>
                <a:gd name="T25" fmla="*/ 6 h 6"/>
                <a:gd name="T26" fmla="*/ 13 w 27"/>
                <a:gd name="T27" fmla="*/ 3 h 6"/>
                <a:gd name="T28" fmla="*/ 15 w 27"/>
                <a:gd name="T29" fmla="*/ 3 h 6"/>
                <a:gd name="T30" fmla="*/ 16 w 27"/>
                <a:gd name="T31" fmla="*/ 6 h 6"/>
                <a:gd name="T32" fmla="*/ 21 w 27"/>
                <a:gd name="T33" fmla="*/ 6 h 6"/>
                <a:gd name="T34" fmla="*/ 21 w 27"/>
                <a:gd name="T35" fmla="*/ 5 h 6"/>
                <a:gd name="T36" fmla="*/ 17 w 27"/>
                <a:gd name="T37" fmla="*/ 5 h 6"/>
                <a:gd name="T38" fmla="*/ 16 w 27"/>
                <a:gd name="T39" fmla="*/ 2 h 6"/>
                <a:gd name="T40" fmla="*/ 20 w 27"/>
                <a:gd name="T41" fmla="*/ 1 h 6"/>
                <a:gd name="T42" fmla="*/ 21 w 27"/>
                <a:gd name="T43" fmla="*/ 1 h 6"/>
                <a:gd name="T44" fmla="*/ 21 w 27"/>
                <a:gd name="T45" fmla="*/ 0 h 6"/>
                <a:gd name="T46" fmla="*/ 20 w 27"/>
                <a:gd name="T47" fmla="*/ 0 h 6"/>
                <a:gd name="T48" fmla="*/ 14 w 27"/>
                <a:gd name="T49" fmla="*/ 1 h 6"/>
                <a:gd name="T50" fmla="*/ 8 w 27"/>
                <a:gd name="T51" fmla="*/ 0 h 6"/>
                <a:gd name="T52" fmla="*/ 7 w 27"/>
                <a:gd name="T53" fmla="*/ 0 h 6"/>
                <a:gd name="T54" fmla="*/ 7 w 27"/>
                <a:gd name="T55" fmla="*/ 1 h 6"/>
                <a:gd name="T56" fmla="*/ 7 w 27"/>
                <a:gd name="T57" fmla="*/ 1 h 6"/>
                <a:gd name="T58" fmla="*/ 12 w 27"/>
                <a:gd name="T59" fmla="*/ 2 h 6"/>
                <a:gd name="T60" fmla="*/ 11 w 27"/>
                <a:gd name="T61" fmla="*/ 5 h 6"/>
                <a:gd name="T62" fmla="*/ 7 w 27"/>
                <a:gd name="T63" fmla="*/ 5 h 6"/>
                <a:gd name="T64" fmla="*/ 7 w 27"/>
                <a:gd name="T65" fmla="*/ 6 h 6"/>
                <a:gd name="T66" fmla="*/ 0 w 27"/>
                <a:gd name="T67" fmla="*/ 0 h 6"/>
                <a:gd name="T68" fmla="*/ 0 w 27"/>
                <a:gd name="T69" fmla="*/ 4 h 6"/>
                <a:gd name="T70" fmla="*/ 6 w 27"/>
                <a:gd name="T71" fmla="*/ 6 h 6"/>
                <a:gd name="T72" fmla="*/ 7 w 27"/>
                <a:gd name="T73" fmla="*/ 6 h 6"/>
                <a:gd name="T74" fmla="*/ 7 w 27"/>
                <a:gd name="T75" fmla="*/ 5 h 6"/>
                <a:gd name="T76" fmla="*/ 6 w 27"/>
                <a:gd name="T77" fmla="*/ 5 h 6"/>
                <a:gd name="T78" fmla="*/ 2 w 27"/>
                <a:gd name="T79" fmla="*/ 4 h 6"/>
                <a:gd name="T80" fmla="*/ 2 w 27"/>
                <a:gd name="T81" fmla="*/ 1 h 6"/>
                <a:gd name="T82" fmla="*/ 7 w 27"/>
                <a:gd name="T83" fmla="*/ 1 h 6"/>
                <a:gd name="T84" fmla="*/ 7 w 27"/>
                <a:gd name="T85" fmla="*/ 0 h 6"/>
                <a:gd name="T86" fmla="*/ 0 w 27"/>
                <a:gd name="T8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" h="6">
                  <a:moveTo>
                    <a:pt x="21" y="6"/>
                  </a:moveTo>
                  <a:cubicBezTo>
                    <a:pt x="21" y="6"/>
                    <a:pt x="22" y="6"/>
                    <a:pt x="22" y="6"/>
                  </a:cubicBezTo>
                  <a:cubicBezTo>
                    <a:pt x="24" y="6"/>
                    <a:pt x="27" y="4"/>
                    <a:pt x="27" y="4"/>
                  </a:cubicBezTo>
                  <a:cubicBezTo>
                    <a:pt x="27" y="3"/>
                    <a:pt x="27" y="1"/>
                    <a:pt x="27" y="0"/>
                  </a:cubicBezTo>
                  <a:cubicBezTo>
                    <a:pt x="27" y="0"/>
                    <a:pt x="23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6" y="1"/>
                    <a:pt x="26" y="1"/>
                  </a:cubicBezTo>
                  <a:cubicBezTo>
                    <a:pt x="26" y="2"/>
                    <a:pt x="26" y="3"/>
                    <a:pt x="25" y="4"/>
                  </a:cubicBezTo>
                  <a:cubicBezTo>
                    <a:pt x="25" y="5"/>
                    <a:pt x="23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lnTo>
                    <a:pt x="21" y="6"/>
                  </a:lnTo>
                  <a:close/>
                  <a:moveTo>
                    <a:pt x="7" y="6"/>
                  </a:moveTo>
                  <a:cubicBezTo>
                    <a:pt x="9" y="6"/>
                    <a:pt x="11" y="6"/>
                    <a:pt x="11" y="6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3"/>
                    <a:pt x="15" y="3"/>
                    <a:pt x="15" y="3"/>
                  </a:cubicBezTo>
                  <a:cubicBezTo>
                    <a:pt x="15" y="4"/>
                    <a:pt x="16" y="5"/>
                    <a:pt x="16" y="6"/>
                  </a:cubicBezTo>
                  <a:cubicBezTo>
                    <a:pt x="17" y="6"/>
                    <a:pt x="19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6" y="5"/>
                    <a:pt x="15" y="3"/>
                    <a:pt x="16" y="2"/>
                  </a:cubicBezTo>
                  <a:cubicBezTo>
                    <a:pt x="16" y="2"/>
                    <a:pt x="19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1"/>
                    <a:pt x="15" y="1"/>
                    <a:pt x="14" y="1"/>
                  </a:cubicBezTo>
                  <a:cubicBezTo>
                    <a:pt x="12" y="1"/>
                    <a:pt x="11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12" y="2"/>
                    <a:pt x="12" y="2"/>
                  </a:cubicBezTo>
                  <a:cubicBezTo>
                    <a:pt x="12" y="3"/>
                    <a:pt x="11" y="5"/>
                    <a:pt x="11" y="5"/>
                  </a:cubicBezTo>
                  <a:cubicBezTo>
                    <a:pt x="10" y="5"/>
                    <a:pt x="8" y="6"/>
                    <a:pt x="7" y="5"/>
                  </a:cubicBezTo>
                  <a:lnTo>
                    <a:pt x="7" y="6"/>
                  </a:lnTo>
                  <a:close/>
                  <a:moveTo>
                    <a:pt x="0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1" y="4"/>
                    <a:pt x="3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5" y="5"/>
                    <a:pt x="3" y="5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5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218561" y="2191376"/>
            <a:ext cx="633625" cy="594030"/>
            <a:chOff x="5375276" y="850900"/>
            <a:chExt cx="371475" cy="3746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5" name="Oval 102"/>
            <p:cNvSpPr>
              <a:spLocks noChangeArrowheads="1"/>
            </p:cNvSpPr>
            <p:nvPr/>
          </p:nvSpPr>
          <p:spPr bwMode="auto">
            <a:xfrm>
              <a:off x="5375276" y="850900"/>
              <a:ext cx="371475" cy="3746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Oval 103"/>
            <p:cNvSpPr>
              <a:spLocks noChangeArrowheads="1"/>
            </p:cNvSpPr>
            <p:nvPr/>
          </p:nvSpPr>
          <p:spPr bwMode="auto">
            <a:xfrm>
              <a:off x="5403851" y="879475"/>
              <a:ext cx="312738" cy="317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5480051" y="1117600"/>
              <a:ext cx="161925" cy="79375"/>
            </a:xfrm>
            <a:custGeom>
              <a:avLst/>
              <a:gdLst>
                <a:gd name="T0" fmla="*/ 5 w 39"/>
                <a:gd name="T1" fmla="*/ 5 h 19"/>
                <a:gd name="T2" fmla="*/ 0 w 39"/>
                <a:gd name="T3" fmla="*/ 14 h 19"/>
                <a:gd name="T4" fmla="*/ 19 w 39"/>
                <a:gd name="T5" fmla="*/ 19 h 19"/>
                <a:gd name="T6" fmla="*/ 39 w 39"/>
                <a:gd name="T7" fmla="*/ 14 h 19"/>
                <a:gd name="T8" fmla="*/ 34 w 39"/>
                <a:gd name="T9" fmla="*/ 5 h 19"/>
                <a:gd name="T10" fmla="*/ 19 w 39"/>
                <a:gd name="T11" fmla="*/ 0 h 19"/>
                <a:gd name="T12" fmla="*/ 5 w 39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5" y="5"/>
                  </a:moveTo>
                  <a:cubicBezTo>
                    <a:pt x="3" y="7"/>
                    <a:pt x="1" y="10"/>
                    <a:pt x="0" y="14"/>
                  </a:cubicBezTo>
                  <a:cubicBezTo>
                    <a:pt x="6" y="17"/>
                    <a:pt x="12" y="19"/>
                    <a:pt x="19" y="19"/>
                  </a:cubicBezTo>
                  <a:cubicBezTo>
                    <a:pt x="27" y="19"/>
                    <a:pt x="33" y="17"/>
                    <a:pt x="39" y="14"/>
                  </a:cubicBezTo>
                  <a:cubicBezTo>
                    <a:pt x="38" y="10"/>
                    <a:pt x="36" y="7"/>
                    <a:pt x="34" y="5"/>
                  </a:cubicBezTo>
                  <a:cubicBezTo>
                    <a:pt x="27" y="1"/>
                    <a:pt x="23" y="0"/>
                    <a:pt x="19" y="0"/>
                  </a:cubicBezTo>
                  <a:cubicBezTo>
                    <a:pt x="16" y="0"/>
                    <a:pt x="12" y="1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5537201" y="1058863"/>
              <a:ext cx="46038" cy="87313"/>
            </a:xfrm>
            <a:custGeom>
              <a:avLst/>
              <a:gdLst>
                <a:gd name="T0" fmla="*/ 0 w 11"/>
                <a:gd name="T1" fmla="*/ 0 h 21"/>
                <a:gd name="T2" fmla="*/ 11 w 11"/>
                <a:gd name="T3" fmla="*/ 0 h 21"/>
                <a:gd name="T4" fmla="*/ 11 w 11"/>
                <a:gd name="T5" fmla="*/ 15 h 21"/>
                <a:gd name="T6" fmla="*/ 0 w 11"/>
                <a:gd name="T7" fmla="*/ 15 h 21"/>
                <a:gd name="T8" fmla="*/ 0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1"/>
                    <a:pt x="0" y="21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5537201" y="1092200"/>
              <a:ext cx="46038" cy="30163"/>
            </a:xfrm>
            <a:custGeom>
              <a:avLst/>
              <a:gdLst>
                <a:gd name="T0" fmla="*/ 29 w 29"/>
                <a:gd name="T1" fmla="*/ 6 h 19"/>
                <a:gd name="T2" fmla="*/ 29 w 29"/>
                <a:gd name="T3" fmla="*/ 0 h 19"/>
                <a:gd name="T4" fmla="*/ 0 w 29"/>
                <a:gd name="T5" fmla="*/ 0 h 19"/>
                <a:gd name="T6" fmla="*/ 0 w 29"/>
                <a:gd name="T7" fmla="*/ 19 h 19"/>
                <a:gd name="T8" fmla="*/ 29 w 29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6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5467351" y="976313"/>
              <a:ext cx="187325" cy="125413"/>
            </a:xfrm>
            <a:custGeom>
              <a:avLst/>
              <a:gdLst>
                <a:gd name="T0" fmla="*/ 22 w 45"/>
                <a:gd name="T1" fmla="*/ 0 h 30"/>
                <a:gd name="T2" fmla="*/ 22 w 45"/>
                <a:gd name="T3" fmla="*/ 30 h 30"/>
                <a:gd name="T4" fmla="*/ 22 w 45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0">
                  <a:moveTo>
                    <a:pt x="22" y="0"/>
                  </a:moveTo>
                  <a:cubicBezTo>
                    <a:pt x="45" y="0"/>
                    <a:pt x="36" y="30"/>
                    <a:pt x="22" y="30"/>
                  </a:cubicBezTo>
                  <a:cubicBezTo>
                    <a:pt x="9" y="30"/>
                    <a:pt x="0" y="0"/>
                    <a:pt x="22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5491163" y="955675"/>
              <a:ext cx="138113" cy="100013"/>
            </a:xfrm>
            <a:custGeom>
              <a:avLst/>
              <a:gdLst>
                <a:gd name="T0" fmla="*/ 16 w 33"/>
                <a:gd name="T1" fmla="*/ 9 h 24"/>
                <a:gd name="T2" fmla="*/ 22 w 33"/>
                <a:gd name="T3" fmla="*/ 8 h 24"/>
                <a:gd name="T4" fmla="*/ 29 w 33"/>
                <a:gd name="T5" fmla="*/ 18 h 24"/>
                <a:gd name="T6" fmla="*/ 31 w 33"/>
                <a:gd name="T7" fmla="*/ 18 h 24"/>
                <a:gd name="T8" fmla="*/ 17 w 33"/>
                <a:gd name="T9" fmla="*/ 0 h 24"/>
                <a:gd name="T10" fmla="*/ 2 w 33"/>
                <a:gd name="T11" fmla="*/ 18 h 24"/>
                <a:gd name="T12" fmla="*/ 5 w 33"/>
                <a:gd name="T13" fmla="*/ 18 h 24"/>
                <a:gd name="T14" fmla="*/ 16 w 33"/>
                <a:gd name="T15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4">
                  <a:moveTo>
                    <a:pt x="16" y="9"/>
                  </a:moveTo>
                  <a:cubicBezTo>
                    <a:pt x="19" y="9"/>
                    <a:pt x="20" y="8"/>
                    <a:pt x="22" y="8"/>
                  </a:cubicBezTo>
                  <a:cubicBezTo>
                    <a:pt x="25" y="10"/>
                    <a:pt x="28" y="15"/>
                    <a:pt x="29" y="18"/>
                  </a:cubicBezTo>
                  <a:cubicBezTo>
                    <a:pt x="30" y="22"/>
                    <a:pt x="29" y="22"/>
                    <a:pt x="31" y="18"/>
                  </a:cubicBezTo>
                  <a:cubicBezTo>
                    <a:pt x="33" y="15"/>
                    <a:pt x="29" y="0"/>
                    <a:pt x="17" y="0"/>
                  </a:cubicBezTo>
                  <a:cubicBezTo>
                    <a:pt x="5" y="0"/>
                    <a:pt x="0" y="11"/>
                    <a:pt x="2" y="18"/>
                  </a:cubicBezTo>
                  <a:cubicBezTo>
                    <a:pt x="4" y="24"/>
                    <a:pt x="4" y="23"/>
                    <a:pt x="5" y="18"/>
                  </a:cubicBezTo>
                  <a:cubicBezTo>
                    <a:pt x="6" y="13"/>
                    <a:pt x="8" y="9"/>
                    <a:pt x="16" y="9"/>
                  </a:cubicBezTo>
                  <a:close/>
                </a:path>
              </a:pathLst>
            </a:custGeom>
            <a:solidFill>
              <a:srgbClr val="C48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5500688" y="976313"/>
              <a:ext cx="120650" cy="74613"/>
            </a:xfrm>
            <a:custGeom>
              <a:avLst/>
              <a:gdLst>
                <a:gd name="T0" fmla="*/ 20 w 29"/>
                <a:gd name="T1" fmla="*/ 4 h 18"/>
                <a:gd name="T2" fmla="*/ 6 w 29"/>
                <a:gd name="T3" fmla="*/ 13 h 18"/>
                <a:gd name="T4" fmla="*/ 3 w 29"/>
                <a:gd name="T5" fmla="*/ 15 h 18"/>
                <a:gd name="T6" fmla="*/ 2 w 29"/>
                <a:gd name="T7" fmla="*/ 14 h 18"/>
                <a:gd name="T8" fmla="*/ 1 w 29"/>
                <a:gd name="T9" fmla="*/ 5 h 18"/>
                <a:gd name="T10" fmla="*/ 19 w 29"/>
                <a:gd name="T11" fmla="*/ 0 h 18"/>
                <a:gd name="T12" fmla="*/ 28 w 29"/>
                <a:gd name="T13" fmla="*/ 6 h 18"/>
                <a:gd name="T14" fmla="*/ 27 w 29"/>
                <a:gd name="T15" fmla="*/ 14 h 18"/>
                <a:gd name="T16" fmla="*/ 26 w 29"/>
                <a:gd name="T17" fmla="*/ 14 h 18"/>
                <a:gd name="T18" fmla="*/ 20 w 29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8">
                  <a:moveTo>
                    <a:pt x="20" y="4"/>
                  </a:moveTo>
                  <a:cubicBezTo>
                    <a:pt x="20" y="4"/>
                    <a:pt x="15" y="12"/>
                    <a:pt x="6" y="13"/>
                  </a:cubicBezTo>
                  <a:cubicBezTo>
                    <a:pt x="9" y="8"/>
                    <a:pt x="4" y="10"/>
                    <a:pt x="3" y="15"/>
                  </a:cubicBezTo>
                  <a:cubicBezTo>
                    <a:pt x="3" y="18"/>
                    <a:pt x="2" y="17"/>
                    <a:pt x="2" y="14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3"/>
                    <a:pt x="15" y="0"/>
                    <a:pt x="19" y="0"/>
                  </a:cubicBezTo>
                  <a:cubicBezTo>
                    <a:pt x="23" y="0"/>
                    <a:pt x="27" y="4"/>
                    <a:pt x="28" y="6"/>
                  </a:cubicBezTo>
                  <a:cubicBezTo>
                    <a:pt x="29" y="7"/>
                    <a:pt x="27" y="12"/>
                    <a:pt x="27" y="14"/>
                  </a:cubicBezTo>
                  <a:cubicBezTo>
                    <a:pt x="27" y="16"/>
                    <a:pt x="26" y="17"/>
                    <a:pt x="26" y="14"/>
                  </a:cubicBezTo>
                  <a:cubicBezTo>
                    <a:pt x="26" y="10"/>
                    <a:pt x="24" y="7"/>
                    <a:pt x="20" y="4"/>
                  </a:cubicBezTo>
                  <a:close/>
                </a:path>
              </a:pathLst>
            </a:custGeom>
            <a:solidFill>
              <a:srgbClr val="C48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5608638" y="1017588"/>
              <a:ext cx="17463" cy="33338"/>
            </a:xfrm>
            <a:custGeom>
              <a:avLst/>
              <a:gdLst>
                <a:gd name="T0" fmla="*/ 3 w 4"/>
                <a:gd name="T1" fmla="*/ 1 h 8"/>
                <a:gd name="T2" fmla="*/ 4 w 4"/>
                <a:gd name="T3" fmla="*/ 4 h 8"/>
                <a:gd name="T4" fmla="*/ 1 w 4"/>
                <a:gd name="T5" fmla="*/ 7 h 8"/>
                <a:gd name="T6" fmla="*/ 1 w 4"/>
                <a:gd name="T7" fmla="*/ 4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3" y="6"/>
                    <a:pt x="2" y="8"/>
                    <a:pt x="1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1" y="2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5495926" y="1017588"/>
              <a:ext cx="17463" cy="33338"/>
            </a:xfrm>
            <a:custGeom>
              <a:avLst/>
              <a:gdLst>
                <a:gd name="T0" fmla="*/ 1 w 4"/>
                <a:gd name="T1" fmla="*/ 1 h 8"/>
                <a:gd name="T2" fmla="*/ 0 w 4"/>
                <a:gd name="T3" fmla="*/ 4 h 8"/>
                <a:gd name="T4" fmla="*/ 2 w 4"/>
                <a:gd name="T5" fmla="*/ 7 h 8"/>
                <a:gd name="T6" fmla="*/ 3 w 4"/>
                <a:gd name="T7" fmla="*/ 4 h 8"/>
                <a:gd name="T8" fmla="*/ 1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1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8"/>
                    <a:pt x="2" y="7"/>
                  </a:cubicBezTo>
                  <a:cubicBezTo>
                    <a:pt x="3" y="7"/>
                    <a:pt x="4" y="6"/>
                    <a:pt x="3" y="4"/>
                  </a:cubicBezTo>
                  <a:cubicBezTo>
                    <a:pt x="3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5537201" y="1117600"/>
              <a:ext cx="42863" cy="79375"/>
            </a:xfrm>
            <a:custGeom>
              <a:avLst/>
              <a:gdLst>
                <a:gd name="T0" fmla="*/ 4 w 10"/>
                <a:gd name="T1" fmla="*/ 10 h 19"/>
                <a:gd name="T2" fmla="*/ 4 w 10"/>
                <a:gd name="T3" fmla="*/ 19 h 19"/>
                <a:gd name="T4" fmla="*/ 5 w 10"/>
                <a:gd name="T5" fmla="*/ 19 h 19"/>
                <a:gd name="T6" fmla="*/ 7 w 10"/>
                <a:gd name="T7" fmla="*/ 19 h 19"/>
                <a:gd name="T8" fmla="*/ 7 w 10"/>
                <a:gd name="T9" fmla="*/ 10 h 19"/>
                <a:gd name="T10" fmla="*/ 10 w 10"/>
                <a:gd name="T11" fmla="*/ 1 h 19"/>
                <a:gd name="T12" fmla="*/ 0 w 10"/>
                <a:gd name="T13" fmla="*/ 1 h 19"/>
                <a:gd name="T14" fmla="*/ 4 w 10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9">
                  <a:moveTo>
                    <a:pt x="4" y="10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5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0"/>
                    <a:pt x="0" y="1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245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5521326" y="1104900"/>
              <a:ext cx="38100" cy="50800"/>
            </a:xfrm>
            <a:custGeom>
              <a:avLst/>
              <a:gdLst>
                <a:gd name="T0" fmla="*/ 10 w 24"/>
                <a:gd name="T1" fmla="*/ 0 h 32"/>
                <a:gd name="T2" fmla="*/ 0 w 24"/>
                <a:gd name="T3" fmla="*/ 16 h 32"/>
                <a:gd name="T4" fmla="*/ 5 w 24"/>
                <a:gd name="T5" fmla="*/ 32 h 32"/>
                <a:gd name="T6" fmla="*/ 24 w 24"/>
                <a:gd name="T7" fmla="*/ 11 h 32"/>
                <a:gd name="T8" fmla="*/ 10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0" y="16"/>
                  </a:lnTo>
                  <a:lnTo>
                    <a:pt x="5" y="32"/>
                  </a:lnTo>
                  <a:lnTo>
                    <a:pt x="24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5521326" y="1104900"/>
              <a:ext cx="38100" cy="41275"/>
            </a:xfrm>
            <a:custGeom>
              <a:avLst/>
              <a:gdLst>
                <a:gd name="T0" fmla="*/ 10 w 24"/>
                <a:gd name="T1" fmla="*/ 0 h 26"/>
                <a:gd name="T2" fmla="*/ 0 w 24"/>
                <a:gd name="T3" fmla="*/ 16 h 26"/>
                <a:gd name="T4" fmla="*/ 5 w 24"/>
                <a:gd name="T5" fmla="*/ 26 h 26"/>
                <a:gd name="T6" fmla="*/ 24 w 24"/>
                <a:gd name="T7" fmla="*/ 11 h 26"/>
                <a:gd name="T8" fmla="*/ 10 w 2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10" y="0"/>
                  </a:moveTo>
                  <a:lnTo>
                    <a:pt x="0" y="16"/>
                  </a:lnTo>
                  <a:lnTo>
                    <a:pt x="5" y="26"/>
                  </a:lnTo>
                  <a:lnTo>
                    <a:pt x="24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5559426" y="1104900"/>
              <a:ext cx="41275" cy="50800"/>
            </a:xfrm>
            <a:custGeom>
              <a:avLst/>
              <a:gdLst>
                <a:gd name="T0" fmla="*/ 15 w 26"/>
                <a:gd name="T1" fmla="*/ 0 h 32"/>
                <a:gd name="T2" fmla="*/ 26 w 26"/>
                <a:gd name="T3" fmla="*/ 16 h 32"/>
                <a:gd name="T4" fmla="*/ 18 w 26"/>
                <a:gd name="T5" fmla="*/ 32 h 32"/>
                <a:gd name="T6" fmla="*/ 0 w 26"/>
                <a:gd name="T7" fmla="*/ 11 h 32"/>
                <a:gd name="T8" fmla="*/ 15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15" y="0"/>
                  </a:moveTo>
                  <a:lnTo>
                    <a:pt x="26" y="16"/>
                  </a:lnTo>
                  <a:lnTo>
                    <a:pt x="18" y="32"/>
                  </a:lnTo>
                  <a:lnTo>
                    <a:pt x="0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5559426" y="1104900"/>
              <a:ext cx="41275" cy="41275"/>
            </a:xfrm>
            <a:custGeom>
              <a:avLst/>
              <a:gdLst>
                <a:gd name="T0" fmla="*/ 15 w 26"/>
                <a:gd name="T1" fmla="*/ 0 h 26"/>
                <a:gd name="T2" fmla="*/ 26 w 26"/>
                <a:gd name="T3" fmla="*/ 16 h 26"/>
                <a:gd name="T4" fmla="*/ 18 w 26"/>
                <a:gd name="T5" fmla="*/ 26 h 26"/>
                <a:gd name="T6" fmla="*/ 0 w 26"/>
                <a:gd name="T7" fmla="*/ 11 h 26"/>
                <a:gd name="T8" fmla="*/ 15 w 2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5" y="0"/>
                  </a:moveTo>
                  <a:lnTo>
                    <a:pt x="26" y="16"/>
                  </a:lnTo>
                  <a:lnTo>
                    <a:pt x="18" y="26"/>
                  </a:lnTo>
                  <a:lnTo>
                    <a:pt x="0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8591261" y="4039872"/>
            <a:ext cx="511775" cy="475728"/>
            <a:chOff x="6072188" y="2828925"/>
            <a:chExt cx="300038" cy="3000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1" name="Oval 117"/>
            <p:cNvSpPr>
              <a:spLocks noChangeArrowheads="1"/>
            </p:cNvSpPr>
            <p:nvPr/>
          </p:nvSpPr>
          <p:spPr bwMode="auto">
            <a:xfrm>
              <a:off x="6072188" y="2828925"/>
              <a:ext cx="300038" cy="3000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Oval 118"/>
            <p:cNvSpPr>
              <a:spLocks noChangeArrowheads="1"/>
            </p:cNvSpPr>
            <p:nvPr/>
          </p:nvSpPr>
          <p:spPr bwMode="auto">
            <a:xfrm>
              <a:off x="6097588" y="2849563"/>
              <a:ext cx="254000" cy="2587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>
              <a:off x="6154738" y="3041650"/>
              <a:ext cx="133350" cy="66675"/>
            </a:xfrm>
            <a:custGeom>
              <a:avLst/>
              <a:gdLst>
                <a:gd name="T0" fmla="*/ 5 w 32"/>
                <a:gd name="T1" fmla="*/ 5 h 16"/>
                <a:gd name="T2" fmla="*/ 0 w 32"/>
                <a:gd name="T3" fmla="*/ 11 h 16"/>
                <a:gd name="T4" fmla="*/ 16 w 32"/>
                <a:gd name="T5" fmla="*/ 16 h 16"/>
                <a:gd name="T6" fmla="*/ 32 w 32"/>
                <a:gd name="T7" fmla="*/ 11 h 16"/>
                <a:gd name="T8" fmla="*/ 28 w 32"/>
                <a:gd name="T9" fmla="*/ 5 h 16"/>
                <a:gd name="T10" fmla="*/ 16 w 32"/>
                <a:gd name="T11" fmla="*/ 0 h 16"/>
                <a:gd name="T12" fmla="*/ 5 w 32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6">
                  <a:moveTo>
                    <a:pt x="5" y="5"/>
                  </a:moveTo>
                  <a:cubicBezTo>
                    <a:pt x="3" y="6"/>
                    <a:pt x="1" y="8"/>
                    <a:pt x="0" y="11"/>
                  </a:cubicBezTo>
                  <a:cubicBezTo>
                    <a:pt x="5" y="14"/>
                    <a:pt x="10" y="16"/>
                    <a:pt x="16" y="16"/>
                  </a:cubicBezTo>
                  <a:cubicBezTo>
                    <a:pt x="22" y="16"/>
                    <a:pt x="27" y="14"/>
                    <a:pt x="32" y="11"/>
                  </a:cubicBezTo>
                  <a:cubicBezTo>
                    <a:pt x="31" y="8"/>
                    <a:pt x="30" y="6"/>
                    <a:pt x="28" y="5"/>
                  </a:cubicBezTo>
                  <a:cubicBezTo>
                    <a:pt x="22" y="1"/>
                    <a:pt x="19" y="1"/>
                    <a:pt x="16" y="0"/>
                  </a:cubicBezTo>
                  <a:cubicBezTo>
                    <a:pt x="13" y="0"/>
                    <a:pt x="10" y="1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6205538" y="2995613"/>
              <a:ext cx="36513" cy="66675"/>
            </a:xfrm>
            <a:custGeom>
              <a:avLst/>
              <a:gdLst>
                <a:gd name="T0" fmla="*/ 0 w 9"/>
                <a:gd name="T1" fmla="*/ 0 h 16"/>
                <a:gd name="T2" fmla="*/ 9 w 9"/>
                <a:gd name="T3" fmla="*/ 0 h 16"/>
                <a:gd name="T4" fmla="*/ 9 w 9"/>
                <a:gd name="T5" fmla="*/ 11 h 16"/>
                <a:gd name="T6" fmla="*/ 0 w 9"/>
                <a:gd name="T7" fmla="*/ 11 h 16"/>
                <a:gd name="T8" fmla="*/ 0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5"/>
                    <a:pt x="0" y="16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1"/>
            <p:cNvSpPr>
              <a:spLocks/>
            </p:cNvSpPr>
            <p:nvPr/>
          </p:nvSpPr>
          <p:spPr bwMode="auto">
            <a:xfrm>
              <a:off x="6205538" y="3019425"/>
              <a:ext cx="36513" cy="25400"/>
            </a:xfrm>
            <a:custGeom>
              <a:avLst/>
              <a:gdLst>
                <a:gd name="T0" fmla="*/ 23 w 23"/>
                <a:gd name="T1" fmla="*/ 6 h 16"/>
                <a:gd name="T2" fmla="*/ 23 w 23"/>
                <a:gd name="T3" fmla="*/ 0 h 16"/>
                <a:gd name="T4" fmla="*/ 0 w 23"/>
                <a:gd name="T5" fmla="*/ 0 h 16"/>
                <a:gd name="T6" fmla="*/ 0 w 23"/>
                <a:gd name="T7" fmla="*/ 16 h 16"/>
                <a:gd name="T8" fmla="*/ 23 w 23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23" y="6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23" y="6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2"/>
            <p:cNvSpPr>
              <a:spLocks/>
            </p:cNvSpPr>
            <p:nvPr/>
          </p:nvSpPr>
          <p:spPr bwMode="auto">
            <a:xfrm>
              <a:off x="6146801" y="2928938"/>
              <a:ext cx="153988" cy="100013"/>
            </a:xfrm>
            <a:custGeom>
              <a:avLst/>
              <a:gdLst>
                <a:gd name="T0" fmla="*/ 18 w 37"/>
                <a:gd name="T1" fmla="*/ 0 h 24"/>
                <a:gd name="T2" fmla="*/ 18 w 37"/>
                <a:gd name="T3" fmla="*/ 24 h 24"/>
                <a:gd name="T4" fmla="*/ 18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8" y="0"/>
                  </a:moveTo>
                  <a:cubicBezTo>
                    <a:pt x="37" y="0"/>
                    <a:pt x="29" y="24"/>
                    <a:pt x="18" y="24"/>
                  </a:cubicBezTo>
                  <a:cubicBezTo>
                    <a:pt x="7" y="24"/>
                    <a:pt x="0" y="0"/>
                    <a:pt x="18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3"/>
            <p:cNvSpPr>
              <a:spLocks/>
            </p:cNvSpPr>
            <p:nvPr/>
          </p:nvSpPr>
          <p:spPr bwMode="auto">
            <a:xfrm>
              <a:off x="6167438" y="2906713"/>
              <a:ext cx="109538" cy="84138"/>
            </a:xfrm>
            <a:custGeom>
              <a:avLst/>
              <a:gdLst>
                <a:gd name="T0" fmla="*/ 13 w 26"/>
                <a:gd name="T1" fmla="*/ 6 h 20"/>
                <a:gd name="T2" fmla="*/ 22 w 26"/>
                <a:gd name="T3" fmla="*/ 15 h 20"/>
                <a:gd name="T4" fmla="*/ 25 w 26"/>
                <a:gd name="T5" fmla="*/ 15 h 20"/>
                <a:gd name="T6" fmla="*/ 13 w 26"/>
                <a:gd name="T7" fmla="*/ 0 h 20"/>
                <a:gd name="T8" fmla="*/ 1 w 26"/>
                <a:gd name="T9" fmla="*/ 15 h 20"/>
                <a:gd name="T10" fmla="*/ 4 w 26"/>
                <a:gd name="T11" fmla="*/ 15 h 20"/>
                <a:gd name="T12" fmla="*/ 13 w 26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3" y="6"/>
                  </a:moveTo>
                  <a:cubicBezTo>
                    <a:pt x="19" y="6"/>
                    <a:pt x="22" y="12"/>
                    <a:pt x="22" y="15"/>
                  </a:cubicBezTo>
                  <a:cubicBezTo>
                    <a:pt x="22" y="18"/>
                    <a:pt x="24" y="18"/>
                    <a:pt x="25" y="15"/>
                  </a:cubicBezTo>
                  <a:cubicBezTo>
                    <a:pt x="26" y="13"/>
                    <a:pt x="23" y="0"/>
                    <a:pt x="13" y="0"/>
                  </a:cubicBezTo>
                  <a:cubicBezTo>
                    <a:pt x="4" y="0"/>
                    <a:pt x="0" y="10"/>
                    <a:pt x="1" y="15"/>
                  </a:cubicBezTo>
                  <a:cubicBezTo>
                    <a:pt x="3" y="20"/>
                    <a:pt x="4" y="17"/>
                    <a:pt x="4" y="15"/>
                  </a:cubicBezTo>
                  <a:cubicBezTo>
                    <a:pt x="4" y="13"/>
                    <a:pt x="6" y="6"/>
                    <a:pt x="13" y="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4"/>
            <p:cNvSpPr>
              <a:spLocks/>
            </p:cNvSpPr>
            <p:nvPr/>
          </p:nvSpPr>
          <p:spPr bwMode="auto">
            <a:xfrm>
              <a:off x="6172201" y="2903538"/>
              <a:ext cx="69850" cy="61913"/>
            </a:xfrm>
            <a:custGeom>
              <a:avLst/>
              <a:gdLst>
                <a:gd name="T0" fmla="*/ 17 w 17"/>
                <a:gd name="T1" fmla="*/ 3 h 15"/>
                <a:gd name="T2" fmla="*/ 2 w 17"/>
                <a:gd name="T3" fmla="*/ 15 h 15"/>
                <a:gd name="T4" fmla="*/ 17 w 17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17" y="3"/>
                  </a:moveTo>
                  <a:cubicBezTo>
                    <a:pt x="15" y="7"/>
                    <a:pt x="8" y="14"/>
                    <a:pt x="2" y="15"/>
                  </a:cubicBezTo>
                  <a:cubicBezTo>
                    <a:pt x="0" y="5"/>
                    <a:pt x="11" y="0"/>
                    <a:pt x="17" y="3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5"/>
            <p:cNvSpPr>
              <a:spLocks/>
            </p:cNvSpPr>
            <p:nvPr/>
          </p:nvSpPr>
          <p:spPr bwMode="auto">
            <a:xfrm>
              <a:off x="6264276" y="2962275"/>
              <a:ext cx="12700" cy="23813"/>
            </a:xfrm>
            <a:custGeom>
              <a:avLst/>
              <a:gdLst>
                <a:gd name="T0" fmla="*/ 2 w 3"/>
                <a:gd name="T1" fmla="*/ 0 h 6"/>
                <a:gd name="T2" fmla="*/ 3 w 3"/>
                <a:gd name="T3" fmla="*/ 3 h 6"/>
                <a:gd name="T4" fmla="*/ 1 w 3"/>
                <a:gd name="T5" fmla="*/ 6 h 6"/>
                <a:gd name="T6" fmla="*/ 0 w 3"/>
                <a:gd name="T7" fmla="*/ 3 h 6"/>
                <a:gd name="T8" fmla="*/ 2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26"/>
            <p:cNvSpPr>
              <a:spLocks/>
            </p:cNvSpPr>
            <p:nvPr/>
          </p:nvSpPr>
          <p:spPr bwMode="auto">
            <a:xfrm>
              <a:off x="6172201" y="2962275"/>
              <a:ext cx="12700" cy="23813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2 w 3"/>
                <a:gd name="T5" fmla="*/ 6 h 6"/>
                <a:gd name="T6" fmla="*/ 2 w 3"/>
                <a:gd name="T7" fmla="*/ 3 h 6"/>
                <a:gd name="T8" fmla="*/ 0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3" y="4"/>
                    <a:pt x="2" y="3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27"/>
            <p:cNvSpPr>
              <a:spLocks/>
            </p:cNvSpPr>
            <p:nvPr/>
          </p:nvSpPr>
          <p:spPr bwMode="auto">
            <a:xfrm>
              <a:off x="6208713" y="2911475"/>
              <a:ext cx="63500" cy="53975"/>
            </a:xfrm>
            <a:custGeom>
              <a:avLst/>
              <a:gdLst>
                <a:gd name="T0" fmla="*/ 1 w 15"/>
                <a:gd name="T1" fmla="*/ 2 h 13"/>
                <a:gd name="T2" fmla="*/ 13 w 15"/>
                <a:gd name="T3" fmla="*/ 13 h 13"/>
                <a:gd name="T4" fmla="*/ 1 w 15"/>
                <a:gd name="T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0" y="4"/>
                    <a:pt x="5" y="11"/>
                    <a:pt x="13" y="13"/>
                  </a:cubicBezTo>
                  <a:cubicBezTo>
                    <a:pt x="15" y="6"/>
                    <a:pt x="8" y="0"/>
                    <a:pt x="1" y="2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28"/>
            <p:cNvSpPr>
              <a:spLocks/>
            </p:cNvSpPr>
            <p:nvPr/>
          </p:nvSpPr>
          <p:spPr bwMode="auto">
            <a:xfrm>
              <a:off x="6205538" y="3041650"/>
              <a:ext cx="33338" cy="66675"/>
            </a:xfrm>
            <a:custGeom>
              <a:avLst/>
              <a:gdLst>
                <a:gd name="T0" fmla="*/ 3 w 8"/>
                <a:gd name="T1" fmla="*/ 8 h 16"/>
                <a:gd name="T2" fmla="*/ 3 w 8"/>
                <a:gd name="T3" fmla="*/ 16 h 16"/>
                <a:gd name="T4" fmla="*/ 4 w 8"/>
                <a:gd name="T5" fmla="*/ 16 h 16"/>
                <a:gd name="T6" fmla="*/ 6 w 8"/>
                <a:gd name="T7" fmla="*/ 16 h 16"/>
                <a:gd name="T8" fmla="*/ 5 w 8"/>
                <a:gd name="T9" fmla="*/ 8 h 16"/>
                <a:gd name="T10" fmla="*/ 8 w 8"/>
                <a:gd name="T11" fmla="*/ 1 h 16"/>
                <a:gd name="T12" fmla="*/ 0 w 8"/>
                <a:gd name="T13" fmla="*/ 1 h 16"/>
                <a:gd name="T14" fmla="*/ 3 w 8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6">
                  <a:moveTo>
                    <a:pt x="3" y="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3" y="0"/>
                    <a:pt x="0" y="1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9"/>
            <p:cNvSpPr>
              <a:spLocks/>
            </p:cNvSpPr>
            <p:nvPr/>
          </p:nvSpPr>
          <p:spPr bwMode="auto">
            <a:xfrm>
              <a:off x="6192838" y="3032125"/>
              <a:ext cx="28575" cy="38100"/>
            </a:xfrm>
            <a:custGeom>
              <a:avLst/>
              <a:gdLst>
                <a:gd name="T0" fmla="*/ 8 w 18"/>
                <a:gd name="T1" fmla="*/ 0 h 24"/>
                <a:gd name="T2" fmla="*/ 0 w 18"/>
                <a:gd name="T3" fmla="*/ 11 h 24"/>
                <a:gd name="T4" fmla="*/ 5 w 18"/>
                <a:gd name="T5" fmla="*/ 24 h 24"/>
                <a:gd name="T6" fmla="*/ 18 w 18"/>
                <a:gd name="T7" fmla="*/ 6 h 24"/>
                <a:gd name="T8" fmla="*/ 8 w 1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8" y="0"/>
                  </a:moveTo>
                  <a:lnTo>
                    <a:pt x="0" y="11"/>
                  </a:lnTo>
                  <a:lnTo>
                    <a:pt x="5" y="24"/>
                  </a:lnTo>
                  <a:lnTo>
                    <a:pt x="18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CC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30"/>
            <p:cNvSpPr>
              <a:spLocks/>
            </p:cNvSpPr>
            <p:nvPr/>
          </p:nvSpPr>
          <p:spPr bwMode="auto">
            <a:xfrm>
              <a:off x="6192838" y="3032125"/>
              <a:ext cx="28575" cy="33338"/>
            </a:xfrm>
            <a:custGeom>
              <a:avLst/>
              <a:gdLst>
                <a:gd name="T0" fmla="*/ 8 w 18"/>
                <a:gd name="T1" fmla="*/ 0 h 21"/>
                <a:gd name="T2" fmla="*/ 0 w 18"/>
                <a:gd name="T3" fmla="*/ 11 h 21"/>
                <a:gd name="T4" fmla="*/ 5 w 18"/>
                <a:gd name="T5" fmla="*/ 21 h 21"/>
                <a:gd name="T6" fmla="*/ 18 w 18"/>
                <a:gd name="T7" fmla="*/ 6 h 21"/>
                <a:gd name="T8" fmla="*/ 8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8" y="0"/>
                  </a:moveTo>
                  <a:lnTo>
                    <a:pt x="0" y="11"/>
                  </a:lnTo>
                  <a:lnTo>
                    <a:pt x="5" y="21"/>
                  </a:lnTo>
                  <a:lnTo>
                    <a:pt x="18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31"/>
            <p:cNvSpPr>
              <a:spLocks/>
            </p:cNvSpPr>
            <p:nvPr/>
          </p:nvSpPr>
          <p:spPr bwMode="auto">
            <a:xfrm>
              <a:off x="6221413" y="3032125"/>
              <a:ext cx="33338" cy="38100"/>
            </a:xfrm>
            <a:custGeom>
              <a:avLst/>
              <a:gdLst>
                <a:gd name="T0" fmla="*/ 13 w 21"/>
                <a:gd name="T1" fmla="*/ 0 h 24"/>
                <a:gd name="T2" fmla="*/ 21 w 21"/>
                <a:gd name="T3" fmla="*/ 11 h 24"/>
                <a:gd name="T4" fmla="*/ 16 w 21"/>
                <a:gd name="T5" fmla="*/ 24 h 24"/>
                <a:gd name="T6" fmla="*/ 0 w 21"/>
                <a:gd name="T7" fmla="*/ 6 h 24"/>
                <a:gd name="T8" fmla="*/ 13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13" y="0"/>
                  </a:moveTo>
                  <a:lnTo>
                    <a:pt x="21" y="11"/>
                  </a:lnTo>
                  <a:lnTo>
                    <a:pt x="16" y="24"/>
                  </a:lnTo>
                  <a:lnTo>
                    <a:pt x="0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32"/>
            <p:cNvSpPr>
              <a:spLocks/>
            </p:cNvSpPr>
            <p:nvPr/>
          </p:nvSpPr>
          <p:spPr bwMode="auto">
            <a:xfrm>
              <a:off x="6221413" y="3032125"/>
              <a:ext cx="33338" cy="33338"/>
            </a:xfrm>
            <a:custGeom>
              <a:avLst/>
              <a:gdLst>
                <a:gd name="T0" fmla="*/ 13 w 21"/>
                <a:gd name="T1" fmla="*/ 0 h 21"/>
                <a:gd name="T2" fmla="*/ 21 w 21"/>
                <a:gd name="T3" fmla="*/ 11 h 21"/>
                <a:gd name="T4" fmla="*/ 16 w 21"/>
                <a:gd name="T5" fmla="*/ 21 h 21"/>
                <a:gd name="T6" fmla="*/ 0 w 21"/>
                <a:gd name="T7" fmla="*/ 6 h 21"/>
                <a:gd name="T8" fmla="*/ 13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3" y="0"/>
                  </a:moveTo>
                  <a:lnTo>
                    <a:pt x="21" y="11"/>
                  </a:lnTo>
                  <a:lnTo>
                    <a:pt x="16" y="21"/>
                  </a:lnTo>
                  <a:lnTo>
                    <a:pt x="0" y="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275342" y="1294706"/>
            <a:ext cx="630918" cy="594030"/>
            <a:chOff x="2935288" y="1135063"/>
            <a:chExt cx="369888" cy="3746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4" name="Oval 171"/>
            <p:cNvSpPr>
              <a:spLocks noChangeArrowheads="1"/>
            </p:cNvSpPr>
            <p:nvPr/>
          </p:nvSpPr>
          <p:spPr bwMode="auto">
            <a:xfrm>
              <a:off x="2935288" y="1135063"/>
              <a:ext cx="369888" cy="3746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Oval 172"/>
            <p:cNvSpPr>
              <a:spLocks noChangeArrowheads="1"/>
            </p:cNvSpPr>
            <p:nvPr/>
          </p:nvSpPr>
          <p:spPr bwMode="auto">
            <a:xfrm>
              <a:off x="2963863" y="1163638"/>
              <a:ext cx="312738" cy="317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73"/>
            <p:cNvSpPr>
              <a:spLocks/>
            </p:cNvSpPr>
            <p:nvPr/>
          </p:nvSpPr>
          <p:spPr bwMode="auto">
            <a:xfrm>
              <a:off x="3038476" y="1401763"/>
              <a:ext cx="163513" cy="79375"/>
            </a:xfrm>
            <a:custGeom>
              <a:avLst/>
              <a:gdLst>
                <a:gd name="T0" fmla="*/ 5 w 39"/>
                <a:gd name="T1" fmla="*/ 5 h 19"/>
                <a:gd name="T2" fmla="*/ 0 w 39"/>
                <a:gd name="T3" fmla="*/ 13 h 19"/>
                <a:gd name="T4" fmla="*/ 19 w 39"/>
                <a:gd name="T5" fmla="*/ 19 h 19"/>
                <a:gd name="T6" fmla="*/ 39 w 39"/>
                <a:gd name="T7" fmla="*/ 13 h 19"/>
                <a:gd name="T8" fmla="*/ 34 w 39"/>
                <a:gd name="T9" fmla="*/ 5 h 19"/>
                <a:gd name="T10" fmla="*/ 19 w 39"/>
                <a:gd name="T11" fmla="*/ 0 h 19"/>
                <a:gd name="T12" fmla="*/ 5 w 39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5" y="5"/>
                  </a:moveTo>
                  <a:cubicBezTo>
                    <a:pt x="3" y="7"/>
                    <a:pt x="1" y="10"/>
                    <a:pt x="0" y="13"/>
                  </a:cubicBezTo>
                  <a:cubicBezTo>
                    <a:pt x="6" y="17"/>
                    <a:pt x="12" y="19"/>
                    <a:pt x="19" y="19"/>
                  </a:cubicBezTo>
                  <a:cubicBezTo>
                    <a:pt x="27" y="19"/>
                    <a:pt x="33" y="17"/>
                    <a:pt x="39" y="13"/>
                  </a:cubicBezTo>
                  <a:cubicBezTo>
                    <a:pt x="38" y="10"/>
                    <a:pt x="36" y="7"/>
                    <a:pt x="34" y="5"/>
                  </a:cubicBezTo>
                  <a:cubicBezTo>
                    <a:pt x="27" y="1"/>
                    <a:pt x="23" y="0"/>
                    <a:pt x="19" y="0"/>
                  </a:cubicBezTo>
                  <a:cubicBezTo>
                    <a:pt x="16" y="0"/>
                    <a:pt x="12" y="1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74"/>
            <p:cNvSpPr>
              <a:spLocks/>
            </p:cNvSpPr>
            <p:nvPr/>
          </p:nvSpPr>
          <p:spPr bwMode="auto">
            <a:xfrm>
              <a:off x="3038476" y="1401763"/>
              <a:ext cx="84138" cy="79375"/>
            </a:xfrm>
            <a:custGeom>
              <a:avLst/>
              <a:gdLst>
                <a:gd name="T0" fmla="*/ 5 w 20"/>
                <a:gd name="T1" fmla="*/ 5 h 19"/>
                <a:gd name="T2" fmla="*/ 0 w 20"/>
                <a:gd name="T3" fmla="*/ 13 h 19"/>
                <a:gd name="T4" fmla="*/ 19 w 20"/>
                <a:gd name="T5" fmla="*/ 19 h 19"/>
                <a:gd name="T6" fmla="*/ 20 w 20"/>
                <a:gd name="T7" fmla="*/ 19 h 19"/>
                <a:gd name="T8" fmla="*/ 20 w 20"/>
                <a:gd name="T9" fmla="*/ 0 h 19"/>
                <a:gd name="T10" fmla="*/ 19 w 20"/>
                <a:gd name="T11" fmla="*/ 0 h 19"/>
                <a:gd name="T12" fmla="*/ 5 w 20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5" y="5"/>
                  </a:moveTo>
                  <a:cubicBezTo>
                    <a:pt x="3" y="7"/>
                    <a:pt x="1" y="10"/>
                    <a:pt x="0" y="13"/>
                  </a:cubicBezTo>
                  <a:cubicBezTo>
                    <a:pt x="6" y="17"/>
                    <a:pt x="12" y="19"/>
                    <a:pt x="19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2" y="1"/>
                    <a:pt x="5" y="5"/>
                  </a:cubicBezTo>
                  <a:close/>
                </a:path>
              </a:pathLst>
            </a:custGeom>
            <a:solidFill>
              <a:srgbClr val="E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75"/>
            <p:cNvSpPr>
              <a:spLocks/>
            </p:cNvSpPr>
            <p:nvPr/>
          </p:nvSpPr>
          <p:spPr bwMode="auto">
            <a:xfrm>
              <a:off x="3097213" y="1338263"/>
              <a:ext cx="46038" cy="88900"/>
            </a:xfrm>
            <a:custGeom>
              <a:avLst/>
              <a:gdLst>
                <a:gd name="T0" fmla="*/ 0 w 11"/>
                <a:gd name="T1" fmla="*/ 0 h 21"/>
                <a:gd name="T2" fmla="*/ 11 w 11"/>
                <a:gd name="T3" fmla="*/ 0 h 21"/>
                <a:gd name="T4" fmla="*/ 11 w 11"/>
                <a:gd name="T5" fmla="*/ 15 h 21"/>
                <a:gd name="T6" fmla="*/ 0 w 11"/>
                <a:gd name="T7" fmla="*/ 15 h 21"/>
                <a:gd name="T8" fmla="*/ 0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0"/>
                    <a:pt x="0" y="21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76"/>
            <p:cNvSpPr>
              <a:spLocks/>
            </p:cNvSpPr>
            <p:nvPr/>
          </p:nvSpPr>
          <p:spPr bwMode="auto">
            <a:xfrm>
              <a:off x="3097213" y="1376363"/>
              <a:ext cx="46038" cy="28575"/>
            </a:xfrm>
            <a:custGeom>
              <a:avLst/>
              <a:gdLst>
                <a:gd name="T0" fmla="*/ 29 w 29"/>
                <a:gd name="T1" fmla="*/ 5 h 18"/>
                <a:gd name="T2" fmla="*/ 29 w 29"/>
                <a:gd name="T3" fmla="*/ 0 h 18"/>
                <a:gd name="T4" fmla="*/ 0 w 29"/>
                <a:gd name="T5" fmla="*/ 0 h 18"/>
                <a:gd name="T6" fmla="*/ 0 w 29"/>
                <a:gd name="T7" fmla="*/ 18 h 18"/>
                <a:gd name="T8" fmla="*/ 29 w 2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5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77"/>
            <p:cNvSpPr>
              <a:spLocks/>
            </p:cNvSpPr>
            <p:nvPr/>
          </p:nvSpPr>
          <p:spPr bwMode="auto">
            <a:xfrm>
              <a:off x="3025776" y="1258888"/>
              <a:ext cx="188913" cy="125413"/>
            </a:xfrm>
            <a:custGeom>
              <a:avLst/>
              <a:gdLst>
                <a:gd name="T0" fmla="*/ 22 w 45"/>
                <a:gd name="T1" fmla="*/ 0 h 30"/>
                <a:gd name="T2" fmla="*/ 22 w 45"/>
                <a:gd name="T3" fmla="*/ 30 h 30"/>
                <a:gd name="T4" fmla="*/ 22 w 45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0">
                  <a:moveTo>
                    <a:pt x="22" y="0"/>
                  </a:moveTo>
                  <a:cubicBezTo>
                    <a:pt x="45" y="0"/>
                    <a:pt x="36" y="30"/>
                    <a:pt x="22" y="30"/>
                  </a:cubicBezTo>
                  <a:cubicBezTo>
                    <a:pt x="9" y="30"/>
                    <a:pt x="0" y="0"/>
                    <a:pt x="22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78"/>
            <p:cNvSpPr>
              <a:spLocks/>
            </p:cNvSpPr>
            <p:nvPr/>
          </p:nvSpPr>
          <p:spPr bwMode="auto">
            <a:xfrm>
              <a:off x="3051176" y="1238250"/>
              <a:ext cx="138113" cy="100013"/>
            </a:xfrm>
            <a:custGeom>
              <a:avLst/>
              <a:gdLst>
                <a:gd name="T0" fmla="*/ 23 w 33"/>
                <a:gd name="T1" fmla="*/ 7 h 24"/>
                <a:gd name="T2" fmla="*/ 29 w 33"/>
                <a:gd name="T3" fmla="*/ 18 h 24"/>
                <a:gd name="T4" fmla="*/ 31 w 33"/>
                <a:gd name="T5" fmla="*/ 18 h 24"/>
                <a:gd name="T6" fmla="*/ 17 w 33"/>
                <a:gd name="T7" fmla="*/ 0 h 24"/>
                <a:gd name="T8" fmla="*/ 2 w 33"/>
                <a:gd name="T9" fmla="*/ 18 h 24"/>
                <a:gd name="T10" fmla="*/ 5 w 33"/>
                <a:gd name="T11" fmla="*/ 18 h 24"/>
                <a:gd name="T12" fmla="*/ 10 w 33"/>
                <a:gd name="T13" fmla="*/ 7 h 24"/>
                <a:gd name="T14" fmla="*/ 17 w 33"/>
                <a:gd name="T15" fmla="*/ 8 h 24"/>
                <a:gd name="T16" fmla="*/ 23 w 33"/>
                <a:gd name="T1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4">
                  <a:moveTo>
                    <a:pt x="23" y="7"/>
                  </a:moveTo>
                  <a:cubicBezTo>
                    <a:pt x="27" y="8"/>
                    <a:pt x="28" y="14"/>
                    <a:pt x="29" y="18"/>
                  </a:cubicBezTo>
                  <a:cubicBezTo>
                    <a:pt x="30" y="22"/>
                    <a:pt x="29" y="22"/>
                    <a:pt x="31" y="18"/>
                  </a:cubicBezTo>
                  <a:cubicBezTo>
                    <a:pt x="33" y="15"/>
                    <a:pt x="29" y="0"/>
                    <a:pt x="17" y="0"/>
                  </a:cubicBezTo>
                  <a:cubicBezTo>
                    <a:pt x="5" y="0"/>
                    <a:pt x="0" y="11"/>
                    <a:pt x="2" y="18"/>
                  </a:cubicBezTo>
                  <a:cubicBezTo>
                    <a:pt x="4" y="24"/>
                    <a:pt x="4" y="23"/>
                    <a:pt x="5" y="18"/>
                  </a:cubicBezTo>
                  <a:cubicBezTo>
                    <a:pt x="6" y="13"/>
                    <a:pt x="7" y="8"/>
                    <a:pt x="10" y="7"/>
                  </a:cubicBezTo>
                  <a:cubicBezTo>
                    <a:pt x="12" y="7"/>
                    <a:pt x="14" y="8"/>
                    <a:pt x="17" y="8"/>
                  </a:cubicBezTo>
                  <a:cubicBezTo>
                    <a:pt x="19" y="8"/>
                    <a:pt x="21" y="7"/>
                    <a:pt x="23" y="7"/>
                  </a:cubicBezTo>
                  <a:close/>
                </a:path>
              </a:pathLst>
            </a:custGeom>
            <a:solidFill>
              <a:srgbClr val="C48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79"/>
            <p:cNvSpPr>
              <a:spLocks/>
            </p:cNvSpPr>
            <p:nvPr/>
          </p:nvSpPr>
          <p:spPr bwMode="auto">
            <a:xfrm>
              <a:off x="3168651" y="1301750"/>
              <a:ext cx="15875" cy="33338"/>
            </a:xfrm>
            <a:custGeom>
              <a:avLst/>
              <a:gdLst>
                <a:gd name="T0" fmla="*/ 3 w 4"/>
                <a:gd name="T1" fmla="*/ 0 h 8"/>
                <a:gd name="T2" fmla="*/ 4 w 4"/>
                <a:gd name="T3" fmla="*/ 4 h 8"/>
                <a:gd name="T4" fmla="*/ 1 w 4"/>
                <a:gd name="T5" fmla="*/ 7 h 8"/>
                <a:gd name="T6" fmla="*/ 1 w 4"/>
                <a:gd name="T7" fmla="*/ 4 h 8"/>
                <a:gd name="T8" fmla="*/ 3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0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3" y="6"/>
                    <a:pt x="2" y="8"/>
                    <a:pt x="1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80"/>
            <p:cNvSpPr>
              <a:spLocks/>
            </p:cNvSpPr>
            <p:nvPr/>
          </p:nvSpPr>
          <p:spPr bwMode="auto">
            <a:xfrm>
              <a:off x="3055938" y="1301750"/>
              <a:ext cx="15875" cy="33338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4 h 8"/>
                <a:gd name="T4" fmla="*/ 2 w 4"/>
                <a:gd name="T5" fmla="*/ 7 h 8"/>
                <a:gd name="T6" fmla="*/ 3 w 4"/>
                <a:gd name="T7" fmla="*/ 4 h 8"/>
                <a:gd name="T8" fmla="*/ 1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8"/>
                    <a:pt x="2" y="7"/>
                  </a:cubicBezTo>
                  <a:cubicBezTo>
                    <a:pt x="3" y="7"/>
                    <a:pt x="4" y="6"/>
                    <a:pt x="3" y="4"/>
                  </a:cubicBezTo>
                  <a:cubicBezTo>
                    <a:pt x="3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81"/>
            <p:cNvSpPr>
              <a:spLocks/>
            </p:cNvSpPr>
            <p:nvPr/>
          </p:nvSpPr>
          <p:spPr bwMode="auto">
            <a:xfrm>
              <a:off x="3101976" y="1401763"/>
              <a:ext cx="36513" cy="79375"/>
            </a:xfrm>
            <a:custGeom>
              <a:avLst/>
              <a:gdLst>
                <a:gd name="T0" fmla="*/ 3 w 9"/>
                <a:gd name="T1" fmla="*/ 10 h 19"/>
                <a:gd name="T2" fmla="*/ 3 w 9"/>
                <a:gd name="T3" fmla="*/ 19 h 19"/>
                <a:gd name="T4" fmla="*/ 4 w 9"/>
                <a:gd name="T5" fmla="*/ 19 h 19"/>
                <a:gd name="T6" fmla="*/ 6 w 9"/>
                <a:gd name="T7" fmla="*/ 19 h 19"/>
                <a:gd name="T8" fmla="*/ 6 w 9"/>
                <a:gd name="T9" fmla="*/ 10 h 19"/>
                <a:gd name="T10" fmla="*/ 9 w 9"/>
                <a:gd name="T11" fmla="*/ 0 h 19"/>
                <a:gd name="T12" fmla="*/ 0 w 9"/>
                <a:gd name="T13" fmla="*/ 0 h 19"/>
                <a:gd name="T14" fmla="*/ 3 w 9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3" y="10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82"/>
            <p:cNvSpPr>
              <a:spLocks/>
            </p:cNvSpPr>
            <p:nvPr/>
          </p:nvSpPr>
          <p:spPr bwMode="auto">
            <a:xfrm>
              <a:off x="3081338" y="1389063"/>
              <a:ext cx="41275" cy="49213"/>
            </a:xfrm>
            <a:custGeom>
              <a:avLst/>
              <a:gdLst>
                <a:gd name="T0" fmla="*/ 10 w 26"/>
                <a:gd name="T1" fmla="*/ 0 h 31"/>
                <a:gd name="T2" fmla="*/ 0 w 26"/>
                <a:gd name="T3" fmla="*/ 13 h 31"/>
                <a:gd name="T4" fmla="*/ 7 w 26"/>
                <a:gd name="T5" fmla="*/ 31 h 31"/>
                <a:gd name="T6" fmla="*/ 26 w 26"/>
                <a:gd name="T7" fmla="*/ 8 h 31"/>
                <a:gd name="T8" fmla="*/ 10 w 2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">
                  <a:moveTo>
                    <a:pt x="10" y="0"/>
                  </a:moveTo>
                  <a:lnTo>
                    <a:pt x="0" y="13"/>
                  </a:lnTo>
                  <a:lnTo>
                    <a:pt x="7" y="31"/>
                  </a:lnTo>
                  <a:lnTo>
                    <a:pt x="26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CC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83"/>
            <p:cNvSpPr>
              <a:spLocks/>
            </p:cNvSpPr>
            <p:nvPr/>
          </p:nvSpPr>
          <p:spPr bwMode="auto">
            <a:xfrm>
              <a:off x="3081338" y="1389063"/>
              <a:ext cx="41275" cy="41275"/>
            </a:xfrm>
            <a:custGeom>
              <a:avLst/>
              <a:gdLst>
                <a:gd name="T0" fmla="*/ 10 w 26"/>
                <a:gd name="T1" fmla="*/ 0 h 26"/>
                <a:gd name="T2" fmla="*/ 0 w 26"/>
                <a:gd name="T3" fmla="*/ 13 h 26"/>
                <a:gd name="T4" fmla="*/ 7 w 26"/>
                <a:gd name="T5" fmla="*/ 26 h 26"/>
                <a:gd name="T6" fmla="*/ 26 w 26"/>
                <a:gd name="T7" fmla="*/ 8 h 26"/>
                <a:gd name="T8" fmla="*/ 10 w 2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0" y="0"/>
                  </a:moveTo>
                  <a:lnTo>
                    <a:pt x="0" y="13"/>
                  </a:lnTo>
                  <a:lnTo>
                    <a:pt x="7" y="26"/>
                  </a:lnTo>
                  <a:lnTo>
                    <a:pt x="26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184"/>
            <p:cNvSpPr>
              <a:spLocks/>
            </p:cNvSpPr>
            <p:nvPr/>
          </p:nvSpPr>
          <p:spPr bwMode="auto">
            <a:xfrm>
              <a:off x="3122613" y="1389063"/>
              <a:ext cx="36513" cy="49213"/>
            </a:xfrm>
            <a:custGeom>
              <a:avLst/>
              <a:gdLst>
                <a:gd name="T0" fmla="*/ 13 w 23"/>
                <a:gd name="T1" fmla="*/ 0 h 31"/>
                <a:gd name="T2" fmla="*/ 23 w 23"/>
                <a:gd name="T3" fmla="*/ 13 h 31"/>
                <a:gd name="T4" fmla="*/ 18 w 23"/>
                <a:gd name="T5" fmla="*/ 31 h 31"/>
                <a:gd name="T6" fmla="*/ 0 w 23"/>
                <a:gd name="T7" fmla="*/ 8 h 31"/>
                <a:gd name="T8" fmla="*/ 13 w 2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13" y="0"/>
                  </a:moveTo>
                  <a:lnTo>
                    <a:pt x="23" y="13"/>
                  </a:lnTo>
                  <a:lnTo>
                    <a:pt x="18" y="3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1E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85"/>
            <p:cNvSpPr>
              <a:spLocks/>
            </p:cNvSpPr>
            <p:nvPr/>
          </p:nvSpPr>
          <p:spPr bwMode="auto">
            <a:xfrm>
              <a:off x="3122613" y="1389063"/>
              <a:ext cx="36513" cy="41275"/>
            </a:xfrm>
            <a:custGeom>
              <a:avLst/>
              <a:gdLst>
                <a:gd name="T0" fmla="*/ 13 w 23"/>
                <a:gd name="T1" fmla="*/ 0 h 26"/>
                <a:gd name="T2" fmla="*/ 23 w 23"/>
                <a:gd name="T3" fmla="*/ 13 h 26"/>
                <a:gd name="T4" fmla="*/ 18 w 23"/>
                <a:gd name="T5" fmla="*/ 26 h 26"/>
                <a:gd name="T6" fmla="*/ 0 w 23"/>
                <a:gd name="T7" fmla="*/ 8 h 26"/>
                <a:gd name="T8" fmla="*/ 13 w 2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13" y="0"/>
                  </a:moveTo>
                  <a:lnTo>
                    <a:pt x="23" y="13"/>
                  </a:lnTo>
                  <a:lnTo>
                    <a:pt x="18" y="26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4196154" y="3481046"/>
            <a:ext cx="633625" cy="594030"/>
            <a:chOff x="3297238" y="2211388"/>
            <a:chExt cx="371475" cy="3746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0" name="Oval 186"/>
            <p:cNvSpPr>
              <a:spLocks noChangeArrowheads="1"/>
            </p:cNvSpPr>
            <p:nvPr/>
          </p:nvSpPr>
          <p:spPr bwMode="auto">
            <a:xfrm>
              <a:off x="3297238" y="2211388"/>
              <a:ext cx="371475" cy="3746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Oval 187"/>
            <p:cNvSpPr>
              <a:spLocks noChangeArrowheads="1"/>
            </p:cNvSpPr>
            <p:nvPr/>
          </p:nvSpPr>
          <p:spPr bwMode="auto">
            <a:xfrm>
              <a:off x="3327401" y="2239963"/>
              <a:ext cx="315913" cy="317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88"/>
            <p:cNvSpPr>
              <a:spLocks/>
            </p:cNvSpPr>
            <p:nvPr/>
          </p:nvSpPr>
          <p:spPr bwMode="auto">
            <a:xfrm>
              <a:off x="3394076" y="2327275"/>
              <a:ext cx="123825" cy="196850"/>
            </a:xfrm>
            <a:custGeom>
              <a:avLst/>
              <a:gdLst>
                <a:gd name="T0" fmla="*/ 7 w 30"/>
                <a:gd name="T1" fmla="*/ 16 h 47"/>
                <a:gd name="T2" fmla="*/ 3 w 30"/>
                <a:gd name="T3" fmla="*/ 26 h 47"/>
                <a:gd name="T4" fmla="*/ 17 w 30"/>
                <a:gd name="T5" fmla="*/ 39 h 47"/>
                <a:gd name="T6" fmla="*/ 7 w 30"/>
                <a:gd name="T7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7">
                  <a:moveTo>
                    <a:pt x="7" y="16"/>
                  </a:moveTo>
                  <a:cubicBezTo>
                    <a:pt x="8" y="23"/>
                    <a:pt x="4" y="32"/>
                    <a:pt x="3" y="26"/>
                  </a:cubicBezTo>
                  <a:cubicBezTo>
                    <a:pt x="0" y="30"/>
                    <a:pt x="3" y="47"/>
                    <a:pt x="17" y="39"/>
                  </a:cubicBezTo>
                  <a:cubicBezTo>
                    <a:pt x="30" y="31"/>
                    <a:pt x="19" y="0"/>
                    <a:pt x="7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89"/>
            <p:cNvSpPr>
              <a:spLocks/>
            </p:cNvSpPr>
            <p:nvPr/>
          </p:nvSpPr>
          <p:spPr bwMode="auto">
            <a:xfrm>
              <a:off x="3448051" y="2327275"/>
              <a:ext cx="128588" cy="196850"/>
            </a:xfrm>
            <a:custGeom>
              <a:avLst/>
              <a:gdLst>
                <a:gd name="T0" fmla="*/ 24 w 31"/>
                <a:gd name="T1" fmla="*/ 16 h 47"/>
                <a:gd name="T2" fmla="*/ 28 w 31"/>
                <a:gd name="T3" fmla="*/ 26 h 47"/>
                <a:gd name="T4" fmla="*/ 14 w 31"/>
                <a:gd name="T5" fmla="*/ 39 h 47"/>
                <a:gd name="T6" fmla="*/ 24 w 31"/>
                <a:gd name="T7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7">
                  <a:moveTo>
                    <a:pt x="24" y="16"/>
                  </a:moveTo>
                  <a:cubicBezTo>
                    <a:pt x="22" y="24"/>
                    <a:pt x="26" y="32"/>
                    <a:pt x="28" y="26"/>
                  </a:cubicBezTo>
                  <a:cubicBezTo>
                    <a:pt x="31" y="30"/>
                    <a:pt x="27" y="47"/>
                    <a:pt x="14" y="39"/>
                  </a:cubicBezTo>
                  <a:cubicBezTo>
                    <a:pt x="0" y="31"/>
                    <a:pt x="11" y="0"/>
                    <a:pt x="24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90"/>
            <p:cNvSpPr>
              <a:spLocks/>
            </p:cNvSpPr>
            <p:nvPr/>
          </p:nvSpPr>
          <p:spPr bwMode="auto">
            <a:xfrm>
              <a:off x="3402013" y="2478088"/>
              <a:ext cx="161925" cy="79375"/>
            </a:xfrm>
            <a:custGeom>
              <a:avLst/>
              <a:gdLst>
                <a:gd name="T0" fmla="*/ 5 w 39"/>
                <a:gd name="T1" fmla="*/ 5 h 19"/>
                <a:gd name="T2" fmla="*/ 0 w 39"/>
                <a:gd name="T3" fmla="*/ 14 h 19"/>
                <a:gd name="T4" fmla="*/ 20 w 39"/>
                <a:gd name="T5" fmla="*/ 19 h 19"/>
                <a:gd name="T6" fmla="*/ 39 w 39"/>
                <a:gd name="T7" fmla="*/ 14 h 19"/>
                <a:gd name="T8" fmla="*/ 34 w 39"/>
                <a:gd name="T9" fmla="*/ 5 h 19"/>
                <a:gd name="T10" fmla="*/ 20 w 39"/>
                <a:gd name="T11" fmla="*/ 0 h 19"/>
                <a:gd name="T12" fmla="*/ 5 w 39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5" y="5"/>
                  </a:moveTo>
                  <a:cubicBezTo>
                    <a:pt x="3" y="7"/>
                    <a:pt x="1" y="10"/>
                    <a:pt x="0" y="14"/>
                  </a:cubicBezTo>
                  <a:cubicBezTo>
                    <a:pt x="6" y="17"/>
                    <a:pt x="12" y="19"/>
                    <a:pt x="20" y="19"/>
                  </a:cubicBezTo>
                  <a:cubicBezTo>
                    <a:pt x="27" y="19"/>
                    <a:pt x="34" y="17"/>
                    <a:pt x="39" y="14"/>
                  </a:cubicBezTo>
                  <a:cubicBezTo>
                    <a:pt x="38" y="10"/>
                    <a:pt x="36" y="7"/>
                    <a:pt x="34" y="5"/>
                  </a:cubicBezTo>
                  <a:cubicBezTo>
                    <a:pt x="27" y="1"/>
                    <a:pt x="23" y="0"/>
                    <a:pt x="20" y="0"/>
                  </a:cubicBezTo>
                  <a:cubicBezTo>
                    <a:pt x="16" y="0"/>
                    <a:pt x="12" y="1"/>
                    <a:pt x="5" y="5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91"/>
            <p:cNvSpPr>
              <a:spLocks/>
            </p:cNvSpPr>
            <p:nvPr/>
          </p:nvSpPr>
          <p:spPr bwMode="auto">
            <a:xfrm>
              <a:off x="3460751" y="2419350"/>
              <a:ext cx="46038" cy="87313"/>
            </a:xfrm>
            <a:custGeom>
              <a:avLst/>
              <a:gdLst>
                <a:gd name="T0" fmla="*/ 0 w 11"/>
                <a:gd name="T1" fmla="*/ 0 h 21"/>
                <a:gd name="T2" fmla="*/ 11 w 11"/>
                <a:gd name="T3" fmla="*/ 0 h 21"/>
                <a:gd name="T4" fmla="*/ 11 w 11"/>
                <a:gd name="T5" fmla="*/ 15 h 21"/>
                <a:gd name="T6" fmla="*/ 0 w 11"/>
                <a:gd name="T7" fmla="*/ 15 h 21"/>
                <a:gd name="T8" fmla="*/ 0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1"/>
                    <a:pt x="0" y="21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92"/>
            <p:cNvSpPr>
              <a:spLocks/>
            </p:cNvSpPr>
            <p:nvPr/>
          </p:nvSpPr>
          <p:spPr bwMode="auto">
            <a:xfrm>
              <a:off x="3460751" y="2452688"/>
              <a:ext cx="46038" cy="28575"/>
            </a:xfrm>
            <a:custGeom>
              <a:avLst/>
              <a:gdLst>
                <a:gd name="T0" fmla="*/ 29 w 29"/>
                <a:gd name="T1" fmla="*/ 5 h 18"/>
                <a:gd name="T2" fmla="*/ 29 w 29"/>
                <a:gd name="T3" fmla="*/ 0 h 18"/>
                <a:gd name="T4" fmla="*/ 0 w 29"/>
                <a:gd name="T5" fmla="*/ 0 h 18"/>
                <a:gd name="T6" fmla="*/ 0 w 29"/>
                <a:gd name="T7" fmla="*/ 18 h 18"/>
                <a:gd name="T8" fmla="*/ 29 w 2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5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193"/>
            <p:cNvSpPr>
              <a:spLocks/>
            </p:cNvSpPr>
            <p:nvPr/>
          </p:nvSpPr>
          <p:spPr bwMode="auto">
            <a:xfrm>
              <a:off x="3389313" y="2335213"/>
              <a:ext cx="187325" cy="125413"/>
            </a:xfrm>
            <a:custGeom>
              <a:avLst/>
              <a:gdLst>
                <a:gd name="T0" fmla="*/ 23 w 45"/>
                <a:gd name="T1" fmla="*/ 0 h 30"/>
                <a:gd name="T2" fmla="*/ 23 w 45"/>
                <a:gd name="T3" fmla="*/ 30 h 30"/>
                <a:gd name="T4" fmla="*/ 23 w 45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0">
                  <a:moveTo>
                    <a:pt x="23" y="0"/>
                  </a:moveTo>
                  <a:cubicBezTo>
                    <a:pt x="45" y="0"/>
                    <a:pt x="36" y="30"/>
                    <a:pt x="23" y="30"/>
                  </a:cubicBezTo>
                  <a:cubicBezTo>
                    <a:pt x="9" y="30"/>
                    <a:pt x="0" y="0"/>
                    <a:pt x="2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94"/>
            <p:cNvSpPr>
              <a:spLocks/>
            </p:cNvSpPr>
            <p:nvPr/>
          </p:nvSpPr>
          <p:spPr bwMode="auto">
            <a:xfrm>
              <a:off x="3460751" y="2486025"/>
              <a:ext cx="46038" cy="53975"/>
            </a:xfrm>
            <a:custGeom>
              <a:avLst/>
              <a:gdLst>
                <a:gd name="T0" fmla="*/ 6 w 11"/>
                <a:gd name="T1" fmla="*/ 13 h 13"/>
                <a:gd name="T2" fmla="*/ 0 w 11"/>
                <a:gd name="T3" fmla="*/ 0 h 13"/>
                <a:gd name="T4" fmla="*/ 11 w 11"/>
                <a:gd name="T5" fmla="*/ 0 h 13"/>
                <a:gd name="T6" fmla="*/ 6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6" y="13"/>
                  </a:moveTo>
                  <a:cubicBezTo>
                    <a:pt x="6" y="11"/>
                    <a:pt x="0" y="4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4"/>
                    <a:pt x="6" y="11"/>
                    <a:pt x="6" y="13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95"/>
            <p:cNvSpPr>
              <a:spLocks/>
            </p:cNvSpPr>
            <p:nvPr/>
          </p:nvSpPr>
          <p:spPr bwMode="auto">
            <a:xfrm>
              <a:off x="3427413" y="2470150"/>
              <a:ext cx="53975" cy="87313"/>
            </a:xfrm>
            <a:custGeom>
              <a:avLst/>
              <a:gdLst>
                <a:gd name="T0" fmla="*/ 11 w 13"/>
                <a:gd name="T1" fmla="*/ 21 h 21"/>
                <a:gd name="T2" fmla="*/ 3 w 13"/>
                <a:gd name="T3" fmla="*/ 14 h 21"/>
                <a:gd name="T4" fmla="*/ 4 w 13"/>
                <a:gd name="T5" fmla="*/ 8 h 21"/>
                <a:gd name="T6" fmla="*/ 0 w 13"/>
                <a:gd name="T7" fmla="*/ 9 h 21"/>
                <a:gd name="T8" fmla="*/ 8 w 13"/>
                <a:gd name="T9" fmla="*/ 0 h 21"/>
                <a:gd name="T10" fmla="*/ 10 w 13"/>
                <a:gd name="T11" fmla="*/ 9 h 21"/>
                <a:gd name="T12" fmla="*/ 13 w 13"/>
                <a:gd name="T13" fmla="*/ 21 h 21"/>
                <a:gd name="T14" fmla="*/ 11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1" y="21"/>
                  </a:moveTo>
                  <a:cubicBezTo>
                    <a:pt x="9" y="17"/>
                    <a:pt x="6" y="14"/>
                    <a:pt x="3" y="14"/>
                  </a:cubicBezTo>
                  <a:cubicBezTo>
                    <a:pt x="2" y="12"/>
                    <a:pt x="3" y="10"/>
                    <a:pt x="4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0" y="6"/>
                    <a:pt x="4" y="1"/>
                    <a:pt x="8" y="0"/>
                  </a:cubicBezTo>
                  <a:cubicBezTo>
                    <a:pt x="8" y="2"/>
                    <a:pt x="8" y="6"/>
                    <a:pt x="10" y="9"/>
                  </a:cubicBezTo>
                  <a:cubicBezTo>
                    <a:pt x="12" y="10"/>
                    <a:pt x="13" y="16"/>
                    <a:pt x="13" y="21"/>
                  </a:cubicBezTo>
                  <a:cubicBezTo>
                    <a:pt x="13" y="21"/>
                    <a:pt x="12" y="21"/>
                    <a:pt x="11" y="21"/>
                  </a:cubicBezTo>
                  <a:close/>
                </a:path>
              </a:pathLst>
            </a:custGeom>
            <a:solidFill>
              <a:srgbClr val="ED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196"/>
            <p:cNvSpPr>
              <a:spLocks/>
            </p:cNvSpPr>
            <p:nvPr/>
          </p:nvSpPr>
          <p:spPr bwMode="auto">
            <a:xfrm>
              <a:off x="3427413" y="2470150"/>
              <a:ext cx="53975" cy="87313"/>
            </a:xfrm>
            <a:custGeom>
              <a:avLst/>
              <a:gdLst>
                <a:gd name="T0" fmla="*/ 12 w 13"/>
                <a:gd name="T1" fmla="*/ 21 h 21"/>
                <a:gd name="T2" fmla="*/ 4 w 13"/>
                <a:gd name="T3" fmla="*/ 13 h 21"/>
                <a:gd name="T4" fmla="*/ 5 w 13"/>
                <a:gd name="T5" fmla="*/ 7 h 21"/>
                <a:gd name="T6" fmla="*/ 0 w 13"/>
                <a:gd name="T7" fmla="*/ 8 h 21"/>
                <a:gd name="T8" fmla="*/ 8 w 13"/>
                <a:gd name="T9" fmla="*/ 0 h 21"/>
                <a:gd name="T10" fmla="*/ 10 w 13"/>
                <a:gd name="T11" fmla="*/ 9 h 21"/>
                <a:gd name="T12" fmla="*/ 13 w 13"/>
                <a:gd name="T13" fmla="*/ 21 h 21"/>
                <a:gd name="T14" fmla="*/ 12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2" y="21"/>
                  </a:moveTo>
                  <a:cubicBezTo>
                    <a:pt x="10" y="17"/>
                    <a:pt x="6" y="13"/>
                    <a:pt x="4" y="13"/>
                  </a:cubicBezTo>
                  <a:cubicBezTo>
                    <a:pt x="4" y="10"/>
                    <a:pt x="4" y="9"/>
                    <a:pt x="5" y="7"/>
                  </a:cubicBezTo>
                  <a:cubicBezTo>
                    <a:pt x="3" y="7"/>
                    <a:pt x="2" y="7"/>
                    <a:pt x="0" y="8"/>
                  </a:cubicBezTo>
                  <a:cubicBezTo>
                    <a:pt x="1" y="5"/>
                    <a:pt x="5" y="1"/>
                    <a:pt x="8" y="0"/>
                  </a:cubicBezTo>
                  <a:cubicBezTo>
                    <a:pt x="8" y="2"/>
                    <a:pt x="8" y="6"/>
                    <a:pt x="10" y="9"/>
                  </a:cubicBezTo>
                  <a:cubicBezTo>
                    <a:pt x="12" y="11"/>
                    <a:pt x="13" y="16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97"/>
            <p:cNvSpPr>
              <a:spLocks/>
            </p:cNvSpPr>
            <p:nvPr/>
          </p:nvSpPr>
          <p:spPr bwMode="auto">
            <a:xfrm>
              <a:off x="3430588" y="2470150"/>
              <a:ext cx="53975" cy="74613"/>
            </a:xfrm>
            <a:custGeom>
              <a:avLst/>
              <a:gdLst>
                <a:gd name="T0" fmla="*/ 13 w 13"/>
                <a:gd name="T1" fmla="*/ 18 h 18"/>
                <a:gd name="T2" fmla="*/ 3 w 13"/>
                <a:gd name="T3" fmla="*/ 11 h 18"/>
                <a:gd name="T4" fmla="*/ 6 w 13"/>
                <a:gd name="T5" fmla="*/ 5 h 18"/>
                <a:gd name="T6" fmla="*/ 0 w 13"/>
                <a:gd name="T7" fmla="*/ 7 h 18"/>
                <a:gd name="T8" fmla="*/ 7 w 13"/>
                <a:gd name="T9" fmla="*/ 0 h 18"/>
                <a:gd name="T10" fmla="*/ 9 w 13"/>
                <a:gd name="T11" fmla="*/ 9 h 18"/>
                <a:gd name="T12" fmla="*/ 13 w 13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cubicBezTo>
                    <a:pt x="9" y="13"/>
                    <a:pt x="6" y="11"/>
                    <a:pt x="3" y="11"/>
                  </a:cubicBezTo>
                  <a:cubicBezTo>
                    <a:pt x="4" y="9"/>
                    <a:pt x="5" y="6"/>
                    <a:pt x="6" y="5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0" y="4"/>
                    <a:pt x="4" y="1"/>
                    <a:pt x="7" y="0"/>
                  </a:cubicBezTo>
                  <a:cubicBezTo>
                    <a:pt x="7" y="2"/>
                    <a:pt x="7" y="6"/>
                    <a:pt x="9" y="9"/>
                  </a:cubicBezTo>
                  <a:cubicBezTo>
                    <a:pt x="11" y="11"/>
                    <a:pt x="13" y="13"/>
                    <a:pt x="1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98"/>
            <p:cNvSpPr>
              <a:spLocks/>
            </p:cNvSpPr>
            <p:nvPr/>
          </p:nvSpPr>
          <p:spPr bwMode="auto">
            <a:xfrm>
              <a:off x="3481388" y="2470150"/>
              <a:ext cx="58738" cy="87313"/>
            </a:xfrm>
            <a:custGeom>
              <a:avLst/>
              <a:gdLst>
                <a:gd name="T0" fmla="*/ 3 w 14"/>
                <a:gd name="T1" fmla="*/ 21 h 21"/>
                <a:gd name="T2" fmla="*/ 11 w 14"/>
                <a:gd name="T3" fmla="*/ 14 h 21"/>
                <a:gd name="T4" fmla="*/ 10 w 14"/>
                <a:gd name="T5" fmla="*/ 8 h 21"/>
                <a:gd name="T6" fmla="*/ 14 w 14"/>
                <a:gd name="T7" fmla="*/ 9 h 21"/>
                <a:gd name="T8" fmla="*/ 6 w 14"/>
                <a:gd name="T9" fmla="*/ 0 h 21"/>
                <a:gd name="T10" fmla="*/ 4 w 14"/>
                <a:gd name="T11" fmla="*/ 9 h 21"/>
                <a:gd name="T12" fmla="*/ 0 w 14"/>
                <a:gd name="T13" fmla="*/ 21 h 21"/>
                <a:gd name="T14" fmla="*/ 1 w 14"/>
                <a:gd name="T15" fmla="*/ 21 h 21"/>
                <a:gd name="T16" fmla="*/ 3 w 14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3" y="21"/>
                  </a:moveTo>
                  <a:cubicBezTo>
                    <a:pt x="5" y="17"/>
                    <a:pt x="8" y="14"/>
                    <a:pt x="11" y="14"/>
                  </a:cubicBezTo>
                  <a:cubicBezTo>
                    <a:pt x="12" y="12"/>
                    <a:pt x="11" y="10"/>
                    <a:pt x="10" y="8"/>
                  </a:cubicBezTo>
                  <a:cubicBezTo>
                    <a:pt x="12" y="8"/>
                    <a:pt x="12" y="8"/>
                    <a:pt x="14" y="9"/>
                  </a:cubicBezTo>
                  <a:cubicBezTo>
                    <a:pt x="14" y="6"/>
                    <a:pt x="10" y="1"/>
                    <a:pt x="6" y="0"/>
                  </a:cubicBezTo>
                  <a:cubicBezTo>
                    <a:pt x="6" y="2"/>
                    <a:pt x="8" y="6"/>
                    <a:pt x="4" y="9"/>
                  </a:cubicBezTo>
                  <a:cubicBezTo>
                    <a:pt x="2" y="10"/>
                    <a:pt x="1" y="16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" y="21"/>
                    <a:pt x="2" y="21"/>
                    <a:pt x="3" y="21"/>
                  </a:cubicBezTo>
                  <a:close/>
                </a:path>
              </a:pathLst>
            </a:custGeom>
            <a:solidFill>
              <a:srgbClr val="ED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199"/>
            <p:cNvSpPr>
              <a:spLocks/>
            </p:cNvSpPr>
            <p:nvPr/>
          </p:nvSpPr>
          <p:spPr bwMode="auto">
            <a:xfrm>
              <a:off x="3484563" y="2470150"/>
              <a:ext cx="55563" cy="87313"/>
            </a:xfrm>
            <a:custGeom>
              <a:avLst/>
              <a:gdLst>
                <a:gd name="T0" fmla="*/ 1 w 13"/>
                <a:gd name="T1" fmla="*/ 21 h 21"/>
                <a:gd name="T2" fmla="*/ 10 w 13"/>
                <a:gd name="T3" fmla="*/ 13 h 21"/>
                <a:gd name="T4" fmla="*/ 8 w 13"/>
                <a:gd name="T5" fmla="*/ 7 h 21"/>
                <a:gd name="T6" fmla="*/ 13 w 13"/>
                <a:gd name="T7" fmla="*/ 8 h 21"/>
                <a:gd name="T8" fmla="*/ 5 w 13"/>
                <a:gd name="T9" fmla="*/ 0 h 21"/>
                <a:gd name="T10" fmla="*/ 3 w 13"/>
                <a:gd name="T11" fmla="*/ 9 h 21"/>
                <a:gd name="T12" fmla="*/ 0 w 13"/>
                <a:gd name="T13" fmla="*/ 21 h 21"/>
                <a:gd name="T14" fmla="*/ 1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" y="21"/>
                  </a:moveTo>
                  <a:cubicBezTo>
                    <a:pt x="3" y="17"/>
                    <a:pt x="7" y="13"/>
                    <a:pt x="10" y="13"/>
                  </a:cubicBezTo>
                  <a:cubicBezTo>
                    <a:pt x="10" y="10"/>
                    <a:pt x="9" y="9"/>
                    <a:pt x="8" y="7"/>
                  </a:cubicBezTo>
                  <a:cubicBezTo>
                    <a:pt x="10" y="7"/>
                    <a:pt x="11" y="7"/>
                    <a:pt x="13" y="8"/>
                  </a:cubicBezTo>
                  <a:cubicBezTo>
                    <a:pt x="12" y="5"/>
                    <a:pt x="8" y="1"/>
                    <a:pt x="5" y="0"/>
                  </a:cubicBezTo>
                  <a:cubicBezTo>
                    <a:pt x="5" y="2"/>
                    <a:pt x="5" y="6"/>
                    <a:pt x="3" y="9"/>
                  </a:cubicBezTo>
                  <a:cubicBezTo>
                    <a:pt x="1" y="10"/>
                    <a:pt x="0" y="16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200"/>
            <p:cNvSpPr>
              <a:spLocks/>
            </p:cNvSpPr>
            <p:nvPr/>
          </p:nvSpPr>
          <p:spPr bwMode="auto">
            <a:xfrm>
              <a:off x="3484563" y="2470150"/>
              <a:ext cx="55563" cy="74613"/>
            </a:xfrm>
            <a:custGeom>
              <a:avLst/>
              <a:gdLst>
                <a:gd name="T0" fmla="*/ 0 w 13"/>
                <a:gd name="T1" fmla="*/ 18 h 18"/>
                <a:gd name="T2" fmla="*/ 9 w 13"/>
                <a:gd name="T3" fmla="*/ 11 h 18"/>
                <a:gd name="T4" fmla="*/ 6 w 13"/>
                <a:gd name="T5" fmla="*/ 5 h 18"/>
                <a:gd name="T6" fmla="*/ 13 w 13"/>
                <a:gd name="T7" fmla="*/ 7 h 18"/>
                <a:gd name="T8" fmla="*/ 5 w 13"/>
                <a:gd name="T9" fmla="*/ 0 h 18"/>
                <a:gd name="T10" fmla="*/ 3 w 13"/>
                <a:gd name="T11" fmla="*/ 9 h 18"/>
                <a:gd name="T12" fmla="*/ 0 w 13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8">
                  <a:moveTo>
                    <a:pt x="0" y="18"/>
                  </a:moveTo>
                  <a:cubicBezTo>
                    <a:pt x="3" y="13"/>
                    <a:pt x="7" y="11"/>
                    <a:pt x="9" y="11"/>
                  </a:cubicBezTo>
                  <a:cubicBezTo>
                    <a:pt x="8" y="9"/>
                    <a:pt x="7" y="6"/>
                    <a:pt x="6" y="5"/>
                  </a:cubicBezTo>
                  <a:cubicBezTo>
                    <a:pt x="10" y="5"/>
                    <a:pt x="11" y="6"/>
                    <a:pt x="13" y="7"/>
                  </a:cubicBezTo>
                  <a:cubicBezTo>
                    <a:pt x="12" y="4"/>
                    <a:pt x="8" y="1"/>
                    <a:pt x="5" y="0"/>
                  </a:cubicBezTo>
                  <a:cubicBezTo>
                    <a:pt x="5" y="2"/>
                    <a:pt x="5" y="6"/>
                    <a:pt x="3" y="9"/>
                  </a:cubicBezTo>
                  <a:cubicBezTo>
                    <a:pt x="1" y="11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201"/>
            <p:cNvSpPr>
              <a:spLocks/>
            </p:cNvSpPr>
            <p:nvPr/>
          </p:nvSpPr>
          <p:spPr bwMode="auto">
            <a:xfrm>
              <a:off x="3414713" y="2314575"/>
              <a:ext cx="136525" cy="100013"/>
            </a:xfrm>
            <a:custGeom>
              <a:avLst/>
              <a:gdLst>
                <a:gd name="T0" fmla="*/ 16 w 33"/>
                <a:gd name="T1" fmla="*/ 9 h 24"/>
                <a:gd name="T2" fmla="*/ 28 w 33"/>
                <a:gd name="T3" fmla="*/ 18 h 24"/>
                <a:gd name="T4" fmla="*/ 31 w 33"/>
                <a:gd name="T5" fmla="*/ 18 h 24"/>
                <a:gd name="T6" fmla="*/ 17 w 33"/>
                <a:gd name="T7" fmla="*/ 0 h 24"/>
                <a:gd name="T8" fmla="*/ 2 w 33"/>
                <a:gd name="T9" fmla="*/ 18 h 24"/>
                <a:gd name="T10" fmla="*/ 6 w 33"/>
                <a:gd name="T11" fmla="*/ 18 h 24"/>
                <a:gd name="T12" fmla="*/ 16 w 33"/>
                <a:gd name="T1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16" y="9"/>
                  </a:moveTo>
                  <a:cubicBezTo>
                    <a:pt x="24" y="9"/>
                    <a:pt x="28" y="14"/>
                    <a:pt x="28" y="18"/>
                  </a:cubicBezTo>
                  <a:cubicBezTo>
                    <a:pt x="28" y="22"/>
                    <a:pt x="29" y="22"/>
                    <a:pt x="31" y="18"/>
                  </a:cubicBezTo>
                  <a:cubicBezTo>
                    <a:pt x="33" y="15"/>
                    <a:pt x="29" y="0"/>
                    <a:pt x="17" y="0"/>
                  </a:cubicBezTo>
                  <a:cubicBezTo>
                    <a:pt x="5" y="0"/>
                    <a:pt x="0" y="11"/>
                    <a:pt x="2" y="18"/>
                  </a:cubicBezTo>
                  <a:cubicBezTo>
                    <a:pt x="4" y="24"/>
                    <a:pt x="6" y="20"/>
                    <a:pt x="6" y="18"/>
                  </a:cubicBezTo>
                  <a:cubicBezTo>
                    <a:pt x="5" y="15"/>
                    <a:pt x="8" y="9"/>
                    <a:pt x="16" y="9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202"/>
            <p:cNvSpPr>
              <a:spLocks/>
            </p:cNvSpPr>
            <p:nvPr/>
          </p:nvSpPr>
          <p:spPr bwMode="auto">
            <a:xfrm>
              <a:off x="3530601" y="2378075"/>
              <a:ext cx="17463" cy="33338"/>
            </a:xfrm>
            <a:custGeom>
              <a:avLst/>
              <a:gdLst>
                <a:gd name="T0" fmla="*/ 3 w 4"/>
                <a:gd name="T1" fmla="*/ 1 h 8"/>
                <a:gd name="T2" fmla="*/ 4 w 4"/>
                <a:gd name="T3" fmla="*/ 4 h 8"/>
                <a:gd name="T4" fmla="*/ 2 w 4"/>
                <a:gd name="T5" fmla="*/ 7 h 8"/>
                <a:gd name="T6" fmla="*/ 1 w 4"/>
                <a:gd name="T7" fmla="*/ 4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3" y="6"/>
                    <a:pt x="2" y="8"/>
                    <a:pt x="2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1" y="2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203"/>
            <p:cNvSpPr>
              <a:spLocks/>
            </p:cNvSpPr>
            <p:nvPr/>
          </p:nvSpPr>
          <p:spPr bwMode="auto">
            <a:xfrm>
              <a:off x="3417888" y="2378075"/>
              <a:ext cx="17463" cy="33338"/>
            </a:xfrm>
            <a:custGeom>
              <a:avLst/>
              <a:gdLst>
                <a:gd name="T0" fmla="*/ 1 w 4"/>
                <a:gd name="T1" fmla="*/ 1 h 8"/>
                <a:gd name="T2" fmla="*/ 0 w 4"/>
                <a:gd name="T3" fmla="*/ 4 h 8"/>
                <a:gd name="T4" fmla="*/ 3 w 4"/>
                <a:gd name="T5" fmla="*/ 7 h 8"/>
                <a:gd name="T6" fmla="*/ 3 w 4"/>
                <a:gd name="T7" fmla="*/ 4 h 8"/>
                <a:gd name="T8" fmla="*/ 1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1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8"/>
                    <a:pt x="3" y="7"/>
                  </a:cubicBezTo>
                  <a:cubicBezTo>
                    <a:pt x="3" y="7"/>
                    <a:pt x="4" y="6"/>
                    <a:pt x="3" y="4"/>
                  </a:cubicBezTo>
                  <a:cubicBezTo>
                    <a:pt x="3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204"/>
            <p:cNvSpPr>
              <a:spLocks/>
            </p:cNvSpPr>
            <p:nvPr/>
          </p:nvSpPr>
          <p:spPr bwMode="auto">
            <a:xfrm>
              <a:off x="3440113" y="2324100"/>
              <a:ext cx="95250" cy="57150"/>
            </a:xfrm>
            <a:custGeom>
              <a:avLst/>
              <a:gdLst>
                <a:gd name="T0" fmla="*/ 1 w 23"/>
                <a:gd name="T1" fmla="*/ 4 h 14"/>
                <a:gd name="T2" fmla="*/ 22 w 23"/>
                <a:gd name="T3" fmla="*/ 14 h 14"/>
                <a:gd name="T4" fmla="*/ 1 w 23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4">
                  <a:moveTo>
                    <a:pt x="1" y="4"/>
                  </a:moveTo>
                  <a:cubicBezTo>
                    <a:pt x="0" y="9"/>
                    <a:pt x="13" y="14"/>
                    <a:pt x="22" y="14"/>
                  </a:cubicBezTo>
                  <a:cubicBezTo>
                    <a:pt x="23" y="3"/>
                    <a:pt x="9" y="0"/>
                    <a:pt x="1" y="4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5930931" y="1611948"/>
            <a:ext cx="633625" cy="588995"/>
            <a:chOff x="4832350" y="1079500"/>
            <a:chExt cx="371475" cy="3714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0" name="Oval 206"/>
            <p:cNvSpPr>
              <a:spLocks noChangeArrowheads="1"/>
            </p:cNvSpPr>
            <p:nvPr/>
          </p:nvSpPr>
          <p:spPr bwMode="auto">
            <a:xfrm>
              <a:off x="4832350" y="1079500"/>
              <a:ext cx="371475" cy="371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Oval 207"/>
            <p:cNvSpPr>
              <a:spLocks noChangeArrowheads="1"/>
            </p:cNvSpPr>
            <p:nvPr/>
          </p:nvSpPr>
          <p:spPr bwMode="auto">
            <a:xfrm>
              <a:off x="4857750" y="1109663"/>
              <a:ext cx="317500" cy="3127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208"/>
            <p:cNvSpPr>
              <a:spLocks/>
            </p:cNvSpPr>
            <p:nvPr/>
          </p:nvSpPr>
          <p:spPr bwMode="auto">
            <a:xfrm>
              <a:off x="4932363" y="1209675"/>
              <a:ext cx="117475" cy="150813"/>
            </a:xfrm>
            <a:custGeom>
              <a:avLst/>
              <a:gdLst>
                <a:gd name="T0" fmla="*/ 7 w 28"/>
                <a:gd name="T1" fmla="*/ 2 h 36"/>
                <a:gd name="T2" fmla="*/ 6 w 28"/>
                <a:gd name="T3" fmla="*/ 31 h 36"/>
                <a:gd name="T4" fmla="*/ 11 w 28"/>
                <a:gd name="T5" fmla="*/ 35 h 36"/>
                <a:gd name="T6" fmla="*/ 20 w 28"/>
                <a:gd name="T7" fmla="*/ 36 h 36"/>
                <a:gd name="T8" fmla="*/ 28 w 28"/>
                <a:gd name="T9" fmla="*/ 36 h 36"/>
                <a:gd name="T10" fmla="*/ 28 w 28"/>
                <a:gd name="T11" fmla="*/ 35 h 36"/>
                <a:gd name="T12" fmla="*/ 7 w 28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7" y="2"/>
                  </a:moveTo>
                  <a:cubicBezTo>
                    <a:pt x="4" y="5"/>
                    <a:pt x="0" y="21"/>
                    <a:pt x="6" y="31"/>
                  </a:cubicBezTo>
                  <a:cubicBezTo>
                    <a:pt x="7" y="33"/>
                    <a:pt x="9" y="34"/>
                    <a:pt x="11" y="35"/>
                  </a:cubicBezTo>
                  <a:cubicBezTo>
                    <a:pt x="14" y="36"/>
                    <a:pt x="17" y="36"/>
                    <a:pt x="20" y="36"/>
                  </a:cubicBezTo>
                  <a:cubicBezTo>
                    <a:pt x="23" y="36"/>
                    <a:pt x="25" y="36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0"/>
                    <a:pt x="11" y="0"/>
                    <a:pt x="7" y="2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209"/>
            <p:cNvSpPr>
              <a:spLocks/>
            </p:cNvSpPr>
            <p:nvPr/>
          </p:nvSpPr>
          <p:spPr bwMode="auto">
            <a:xfrm>
              <a:off x="4978400" y="1209675"/>
              <a:ext cx="117475" cy="150813"/>
            </a:xfrm>
            <a:custGeom>
              <a:avLst/>
              <a:gdLst>
                <a:gd name="T0" fmla="*/ 22 w 28"/>
                <a:gd name="T1" fmla="*/ 2 h 36"/>
                <a:gd name="T2" fmla="*/ 22 w 28"/>
                <a:gd name="T3" fmla="*/ 30 h 36"/>
                <a:gd name="T4" fmla="*/ 15 w 28"/>
                <a:gd name="T5" fmla="*/ 36 h 36"/>
                <a:gd name="T6" fmla="*/ 9 w 28"/>
                <a:gd name="T7" fmla="*/ 36 h 36"/>
                <a:gd name="T8" fmla="*/ 1 w 28"/>
                <a:gd name="T9" fmla="*/ 35 h 36"/>
                <a:gd name="T10" fmla="*/ 1 w 28"/>
                <a:gd name="T11" fmla="*/ 35 h 36"/>
                <a:gd name="T12" fmla="*/ 22 w 28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6">
                  <a:moveTo>
                    <a:pt x="22" y="2"/>
                  </a:moveTo>
                  <a:cubicBezTo>
                    <a:pt x="24" y="5"/>
                    <a:pt x="28" y="20"/>
                    <a:pt x="22" y="30"/>
                  </a:cubicBezTo>
                  <a:cubicBezTo>
                    <a:pt x="21" y="32"/>
                    <a:pt x="18" y="34"/>
                    <a:pt x="15" y="36"/>
                  </a:cubicBezTo>
                  <a:cubicBezTo>
                    <a:pt x="13" y="36"/>
                    <a:pt x="11" y="36"/>
                    <a:pt x="9" y="36"/>
                  </a:cubicBezTo>
                  <a:cubicBezTo>
                    <a:pt x="6" y="36"/>
                    <a:pt x="4" y="36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0"/>
                    <a:pt x="18" y="0"/>
                    <a:pt x="22" y="2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210"/>
            <p:cNvSpPr>
              <a:spLocks/>
            </p:cNvSpPr>
            <p:nvPr/>
          </p:nvSpPr>
          <p:spPr bwMode="auto">
            <a:xfrm>
              <a:off x="4937125" y="1343025"/>
              <a:ext cx="161925" cy="79375"/>
            </a:xfrm>
            <a:custGeom>
              <a:avLst/>
              <a:gdLst>
                <a:gd name="T0" fmla="*/ 5 w 39"/>
                <a:gd name="T1" fmla="*/ 6 h 19"/>
                <a:gd name="T2" fmla="*/ 0 w 39"/>
                <a:gd name="T3" fmla="*/ 14 h 19"/>
                <a:gd name="T4" fmla="*/ 19 w 39"/>
                <a:gd name="T5" fmla="*/ 19 h 19"/>
                <a:gd name="T6" fmla="*/ 39 w 39"/>
                <a:gd name="T7" fmla="*/ 14 h 19"/>
                <a:gd name="T8" fmla="*/ 33 w 39"/>
                <a:gd name="T9" fmla="*/ 6 h 19"/>
                <a:gd name="T10" fmla="*/ 19 w 39"/>
                <a:gd name="T11" fmla="*/ 0 h 19"/>
                <a:gd name="T12" fmla="*/ 5 w 39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5" y="6"/>
                  </a:moveTo>
                  <a:cubicBezTo>
                    <a:pt x="2" y="7"/>
                    <a:pt x="1" y="10"/>
                    <a:pt x="0" y="14"/>
                  </a:cubicBezTo>
                  <a:cubicBezTo>
                    <a:pt x="5" y="17"/>
                    <a:pt x="12" y="19"/>
                    <a:pt x="19" y="19"/>
                  </a:cubicBezTo>
                  <a:cubicBezTo>
                    <a:pt x="26" y="19"/>
                    <a:pt x="33" y="17"/>
                    <a:pt x="39" y="14"/>
                  </a:cubicBezTo>
                  <a:cubicBezTo>
                    <a:pt x="37" y="10"/>
                    <a:pt x="36" y="7"/>
                    <a:pt x="33" y="6"/>
                  </a:cubicBezTo>
                  <a:cubicBezTo>
                    <a:pt x="27" y="1"/>
                    <a:pt x="23" y="1"/>
                    <a:pt x="19" y="0"/>
                  </a:cubicBezTo>
                  <a:cubicBezTo>
                    <a:pt x="15" y="0"/>
                    <a:pt x="11" y="1"/>
                    <a:pt x="5" y="6"/>
                  </a:cubicBezTo>
                  <a:close/>
                </a:path>
              </a:pathLst>
            </a:custGeom>
            <a:solidFill>
              <a:srgbClr val="6B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211"/>
            <p:cNvSpPr>
              <a:spLocks/>
            </p:cNvSpPr>
            <p:nvPr/>
          </p:nvSpPr>
          <p:spPr bwMode="auto">
            <a:xfrm>
              <a:off x="4995863" y="1284288"/>
              <a:ext cx="46038" cy="92075"/>
            </a:xfrm>
            <a:custGeom>
              <a:avLst/>
              <a:gdLst>
                <a:gd name="T0" fmla="*/ 0 w 11"/>
                <a:gd name="T1" fmla="*/ 0 h 22"/>
                <a:gd name="T2" fmla="*/ 11 w 11"/>
                <a:gd name="T3" fmla="*/ 0 h 22"/>
                <a:gd name="T4" fmla="*/ 11 w 11"/>
                <a:gd name="T5" fmla="*/ 16 h 22"/>
                <a:gd name="T6" fmla="*/ 0 w 11"/>
                <a:gd name="T7" fmla="*/ 16 h 22"/>
                <a:gd name="T8" fmla="*/ 0 w 1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21"/>
                    <a:pt x="0" y="22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212"/>
            <p:cNvSpPr>
              <a:spLocks/>
            </p:cNvSpPr>
            <p:nvPr/>
          </p:nvSpPr>
          <p:spPr bwMode="auto">
            <a:xfrm>
              <a:off x="4995863" y="1317625"/>
              <a:ext cx="46038" cy="30163"/>
            </a:xfrm>
            <a:custGeom>
              <a:avLst/>
              <a:gdLst>
                <a:gd name="T0" fmla="*/ 29 w 29"/>
                <a:gd name="T1" fmla="*/ 5 h 19"/>
                <a:gd name="T2" fmla="*/ 29 w 29"/>
                <a:gd name="T3" fmla="*/ 0 h 19"/>
                <a:gd name="T4" fmla="*/ 0 w 29"/>
                <a:gd name="T5" fmla="*/ 0 h 19"/>
                <a:gd name="T6" fmla="*/ 0 w 29"/>
                <a:gd name="T7" fmla="*/ 19 h 19"/>
                <a:gd name="T8" fmla="*/ 29 w 29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5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213"/>
            <p:cNvSpPr>
              <a:spLocks/>
            </p:cNvSpPr>
            <p:nvPr/>
          </p:nvSpPr>
          <p:spPr bwMode="auto">
            <a:xfrm>
              <a:off x="4924425" y="1204913"/>
              <a:ext cx="187325" cy="125413"/>
            </a:xfrm>
            <a:custGeom>
              <a:avLst/>
              <a:gdLst>
                <a:gd name="T0" fmla="*/ 22 w 45"/>
                <a:gd name="T1" fmla="*/ 0 h 30"/>
                <a:gd name="T2" fmla="*/ 22 w 45"/>
                <a:gd name="T3" fmla="*/ 30 h 30"/>
                <a:gd name="T4" fmla="*/ 22 w 45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0">
                  <a:moveTo>
                    <a:pt x="22" y="0"/>
                  </a:moveTo>
                  <a:cubicBezTo>
                    <a:pt x="45" y="0"/>
                    <a:pt x="36" y="30"/>
                    <a:pt x="22" y="30"/>
                  </a:cubicBezTo>
                  <a:cubicBezTo>
                    <a:pt x="9" y="30"/>
                    <a:pt x="0" y="0"/>
                    <a:pt x="22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214"/>
            <p:cNvSpPr>
              <a:spLocks/>
            </p:cNvSpPr>
            <p:nvPr/>
          </p:nvSpPr>
          <p:spPr bwMode="auto">
            <a:xfrm>
              <a:off x="4949825" y="1181100"/>
              <a:ext cx="133350" cy="100013"/>
            </a:xfrm>
            <a:custGeom>
              <a:avLst/>
              <a:gdLst>
                <a:gd name="T0" fmla="*/ 21 w 32"/>
                <a:gd name="T1" fmla="*/ 8 h 24"/>
                <a:gd name="T2" fmla="*/ 28 w 32"/>
                <a:gd name="T3" fmla="*/ 19 h 24"/>
                <a:gd name="T4" fmla="*/ 31 w 32"/>
                <a:gd name="T5" fmla="*/ 19 h 24"/>
                <a:gd name="T6" fmla="*/ 17 w 32"/>
                <a:gd name="T7" fmla="*/ 0 h 24"/>
                <a:gd name="T8" fmla="*/ 2 w 32"/>
                <a:gd name="T9" fmla="*/ 18 h 24"/>
                <a:gd name="T10" fmla="*/ 5 w 32"/>
                <a:gd name="T11" fmla="*/ 18 h 24"/>
                <a:gd name="T12" fmla="*/ 21 w 32"/>
                <a:gd name="T1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21" y="8"/>
                  </a:moveTo>
                  <a:cubicBezTo>
                    <a:pt x="25" y="10"/>
                    <a:pt x="28" y="15"/>
                    <a:pt x="28" y="19"/>
                  </a:cubicBezTo>
                  <a:cubicBezTo>
                    <a:pt x="29" y="24"/>
                    <a:pt x="29" y="22"/>
                    <a:pt x="31" y="19"/>
                  </a:cubicBezTo>
                  <a:cubicBezTo>
                    <a:pt x="32" y="15"/>
                    <a:pt x="28" y="0"/>
                    <a:pt x="17" y="0"/>
                  </a:cubicBezTo>
                  <a:cubicBezTo>
                    <a:pt x="5" y="0"/>
                    <a:pt x="0" y="12"/>
                    <a:pt x="2" y="18"/>
                  </a:cubicBezTo>
                  <a:cubicBezTo>
                    <a:pt x="3" y="24"/>
                    <a:pt x="4" y="23"/>
                    <a:pt x="5" y="18"/>
                  </a:cubicBezTo>
                  <a:cubicBezTo>
                    <a:pt x="6" y="13"/>
                    <a:pt x="11" y="7"/>
                    <a:pt x="21" y="8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215"/>
            <p:cNvSpPr>
              <a:spLocks/>
            </p:cNvSpPr>
            <p:nvPr/>
          </p:nvSpPr>
          <p:spPr bwMode="auto">
            <a:xfrm>
              <a:off x="5037138" y="1214438"/>
              <a:ext cx="61913" cy="111125"/>
            </a:xfrm>
            <a:custGeom>
              <a:avLst/>
              <a:gdLst>
                <a:gd name="T0" fmla="*/ 6 w 15"/>
                <a:gd name="T1" fmla="*/ 27 h 27"/>
                <a:gd name="T2" fmla="*/ 0 w 15"/>
                <a:gd name="T3" fmla="*/ 1 h 27"/>
                <a:gd name="T4" fmla="*/ 6 w 15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7">
                  <a:moveTo>
                    <a:pt x="6" y="27"/>
                  </a:moveTo>
                  <a:cubicBezTo>
                    <a:pt x="12" y="11"/>
                    <a:pt x="2" y="1"/>
                    <a:pt x="0" y="1"/>
                  </a:cubicBezTo>
                  <a:cubicBezTo>
                    <a:pt x="4" y="0"/>
                    <a:pt x="15" y="10"/>
                    <a:pt x="6" y="27"/>
                  </a:cubicBezTo>
                  <a:close/>
                </a:path>
              </a:pathLst>
            </a:custGeom>
            <a:solidFill>
              <a:srgbClr val="DE99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216"/>
            <p:cNvSpPr>
              <a:spLocks/>
            </p:cNvSpPr>
            <p:nvPr/>
          </p:nvSpPr>
          <p:spPr bwMode="auto">
            <a:xfrm>
              <a:off x="4995863" y="1347788"/>
              <a:ext cx="46038" cy="49213"/>
            </a:xfrm>
            <a:custGeom>
              <a:avLst/>
              <a:gdLst>
                <a:gd name="T0" fmla="*/ 11 w 11"/>
                <a:gd name="T1" fmla="*/ 0 h 12"/>
                <a:gd name="T2" fmla="*/ 5 w 11"/>
                <a:gd name="T3" fmla="*/ 12 h 12"/>
                <a:gd name="T4" fmla="*/ 0 w 11"/>
                <a:gd name="T5" fmla="*/ 0 h 12"/>
                <a:gd name="T6" fmla="*/ 11 w 1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2">
                  <a:moveTo>
                    <a:pt x="11" y="0"/>
                  </a:moveTo>
                  <a:cubicBezTo>
                    <a:pt x="10" y="5"/>
                    <a:pt x="6" y="8"/>
                    <a:pt x="5" y="12"/>
                  </a:cubicBezTo>
                  <a:cubicBezTo>
                    <a:pt x="4" y="8"/>
                    <a:pt x="0" y="5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217"/>
            <p:cNvSpPr>
              <a:spLocks/>
            </p:cNvSpPr>
            <p:nvPr/>
          </p:nvSpPr>
          <p:spPr bwMode="auto">
            <a:xfrm>
              <a:off x="5016500" y="1338263"/>
              <a:ext cx="53975" cy="58738"/>
            </a:xfrm>
            <a:custGeom>
              <a:avLst/>
              <a:gdLst>
                <a:gd name="T0" fmla="*/ 0 w 13"/>
                <a:gd name="T1" fmla="*/ 14 h 14"/>
                <a:gd name="T2" fmla="*/ 8 w 13"/>
                <a:gd name="T3" fmla="*/ 8 h 14"/>
                <a:gd name="T4" fmla="*/ 13 w 13"/>
                <a:gd name="T5" fmla="*/ 7 h 14"/>
                <a:gd name="T6" fmla="*/ 6 w 13"/>
                <a:gd name="T7" fmla="*/ 0 h 14"/>
                <a:gd name="T8" fmla="*/ 0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14"/>
                  </a:moveTo>
                  <a:cubicBezTo>
                    <a:pt x="3" y="10"/>
                    <a:pt x="5" y="8"/>
                    <a:pt x="8" y="8"/>
                  </a:cubicBezTo>
                  <a:cubicBezTo>
                    <a:pt x="9" y="7"/>
                    <a:pt x="12" y="7"/>
                    <a:pt x="13" y="7"/>
                  </a:cubicBezTo>
                  <a:cubicBezTo>
                    <a:pt x="11" y="4"/>
                    <a:pt x="8" y="3"/>
                    <a:pt x="6" y="0"/>
                  </a:cubicBezTo>
                  <a:cubicBezTo>
                    <a:pt x="6" y="8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478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218"/>
            <p:cNvSpPr>
              <a:spLocks/>
            </p:cNvSpPr>
            <p:nvPr/>
          </p:nvSpPr>
          <p:spPr bwMode="auto">
            <a:xfrm>
              <a:off x="5016500" y="1338263"/>
              <a:ext cx="49213" cy="58738"/>
            </a:xfrm>
            <a:custGeom>
              <a:avLst/>
              <a:gdLst>
                <a:gd name="T0" fmla="*/ 0 w 12"/>
                <a:gd name="T1" fmla="*/ 14 h 14"/>
                <a:gd name="T2" fmla="*/ 8 w 12"/>
                <a:gd name="T3" fmla="*/ 6 h 14"/>
                <a:gd name="T4" fmla="*/ 12 w 12"/>
                <a:gd name="T5" fmla="*/ 7 h 14"/>
                <a:gd name="T6" fmla="*/ 6 w 12"/>
                <a:gd name="T7" fmla="*/ 0 h 14"/>
                <a:gd name="T8" fmla="*/ 0 w 1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0" y="14"/>
                  </a:moveTo>
                  <a:cubicBezTo>
                    <a:pt x="2" y="10"/>
                    <a:pt x="5" y="7"/>
                    <a:pt x="8" y="6"/>
                  </a:cubicBezTo>
                  <a:cubicBezTo>
                    <a:pt x="9" y="6"/>
                    <a:pt x="10" y="6"/>
                    <a:pt x="12" y="7"/>
                  </a:cubicBezTo>
                  <a:cubicBezTo>
                    <a:pt x="9" y="4"/>
                    <a:pt x="8" y="2"/>
                    <a:pt x="6" y="0"/>
                  </a:cubicBezTo>
                  <a:cubicBezTo>
                    <a:pt x="6" y="8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6B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219"/>
            <p:cNvSpPr>
              <a:spLocks/>
            </p:cNvSpPr>
            <p:nvPr/>
          </p:nvSpPr>
          <p:spPr bwMode="auto">
            <a:xfrm>
              <a:off x="4962525" y="1338263"/>
              <a:ext cx="53975" cy="58738"/>
            </a:xfrm>
            <a:custGeom>
              <a:avLst/>
              <a:gdLst>
                <a:gd name="T0" fmla="*/ 13 w 13"/>
                <a:gd name="T1" fmla="*/ 14 h 14"/>
                <a:gd name="T2" fmla="*/ 6 w 13"/>
                <a:gd name="T3" fmla="*/ 8 h 14"/>
                <a:gd name="T4" fmla="*/ 0 w 13"/>
                <a:gd name="T5" fmla="*/ 7 h 14"/>
                <a:gd name="T6" fmla="*/ 8 w 13"/>
                <a:gd name="T7" fmla="*/ 0 h 14"/>
                <a:gd name="T8" fmla="*/ 13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cubicBezTo>
                    <a:pt x="11" y="10"/>
                    <a:pt x="8" y="8"/>
                    <a:pt x="6" y="8"/>
                  </a:cubicBezTo>
                  <a:cubicBezTo>
                    <a:pt x="4" y="7"/>
                    <a:pt x="2" y="7"/>
                    <a:pt x="0" y="7"/>
                  </a:cubicBezTo>
                  <a:cubicBezTo>
                    <a:pt x="3" y="4"/>
                    <a:pt x="5" y="3"/>
                    <a:pt x="8" y="0"/>
                  </a:cubicBezTo>
                  <a:cubicBezTo>
                    <a:pt x="8" y="8"/>
                    <a:pt x="13" y="9"/>
                    <a:pt x="13" y="14"/>
                  </a:cubicBezTo>
                  <a:close/>
                </a:path>
              </a:pathLst>
            </a:custGeom>
            <a:solidFill>
              <a:srgbClr val="478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220"/>
            <p:cNvSpPr>
              <a:spLocks/>
            </p:cNvSpPr>
            <p:nvPr/>
          </p:nvSpPr>
          <p:spPr bwMode="auto">
            <a:xfrm>
              <a:off x="4970463" y="1338263"/>
              <a:ext cx="46038" cy="58738"/>
            </a:xfrm>
            <a:custGeom>
              <a:avLst/>
              <a:gdLst>
                <a:gd name="T0" fmla="*/ 11 w 11"/>
                <a:gd name="T1" fmla="*/ 14 h 14"/>
                <a:gd name="T2" fmla="*/ 4 w 11"/>
                <a:gd name="T3" fmla="*/ 6 h 14"/>
                <a:gd name="T4" fmla="*/ 0 w 11"/>
                <a:gd name="T5" fmla="*/ 7 h 14"/>
                <a:gd name="T6" fmla="*/ 6 w 11"/>
                <a:gd name="T7" fmla="*/ 0 h 14"/>
                <a:gd name="T8" fmla="*/ 11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0"/>
                    <a:pt x="7" y="7"/>
                    <a:pt x="4" y="6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2" y="4"/>
                    <a:pt x="3" y="2"/>
                    <a:pt x="6" y="0"/>
                  </a:cubicBezTo>
                  <a:cubicBezTo>
                    <a:pt x="6" y="8"/>
                    <a:pt x="11" y="9"/>
                    <a:pt x="11" y="14"/>
                  </a:cubicBezTo>
                  <a:close/>
                </a:path>
              </a:pathLst>
            </a:custGeom>
            <a:solidFill>
              <a:srgbClr val="6BB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221"/>
            <p:cNvSpPr>
              <a:spLocks/>
            </p:cNvSpPr>
            <p:nvPr/>
          </p:nvSpPr>
          <p:spPr bwMode="auto">
            <a:xfrm>
              <a:off x="4916488" y="1201738"/>
              <a:ext cx="120650" cy="136525"/>
            </a:xfrm>
            <a:custGeom>
              <a:avLst/>
              <a:gdLst>
                <a:gd name="T0" fmla="*/ 14 w 29"/>
                <a:gd name="T1" fmla="*/ 33 h 33"/>
                <a:gd name="T2" fmla="*/ 29 w 29"/>
                <a:gd name="T3" fmla="*/ 4 h 33"/>
                <a:gd name="T4" fmla="*/ 14 w 29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3">
                  <a:moveTo>
                    <a:pt x="14" y="33"/>
                  </a:moveTo>
                  <a:cubicBezTo>
                    <a:pt x="7" y="0"/>
                    <a:pt x="25" y="4"/>
                    <a:pt x="29" y="4"/>
                  </a:cubicBezTo>
                  <a:cubicBezTo>
                    <a:pt x="24" y="0"/>
                    <a:pt x="0" y="0"/>
                    <a:pt x="14" y="33"/>
                  </a:cubicBezTo>
                  <a:close/>
                </a:path>
              </a:pathLst>
            </a:custGeom>
            <a:solidFill>
              <a:srgbClr val="DE99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860528" y="3802010"/>
            <a:ext cx="633625" cy="594030"/>
            <a:chOff x="5208588" y="3154363"/>
            <a:chExt cx="371475" cy="3746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7" name="Oval 222"/>
            <p:cNvSpPr>
              <a:spLocks noChangeArrowheads="1"/>
            </p:cNvSpPr>
            <p:nvPr/>
          </p:nvSpPr>
          <p:spPr bwMode="auto">
            <a:xfrm>
              <a:off x="5208588" y="3154363"/>
              <a:ext cx="371475" cy="3746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Oval 223"/>
            <p:cNvSpPr>
              <a:spLocks noChangeArrowheads="1"/>
            </p:cNvSpPr>
            <p:nvPr/>
          </p:nvSpPr>
          <p:spPr bwMode="auto">
            <a:xfrm>
              <a:off x="5237163" y="3182938"/>
              <a:ext cx="312738" cy="317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224"/>
            <p:cNvSpPr>
              <a:spLocks/>
            </p:cNvSpPr>
            <p:nvPr/>
          </p:nvSpPr>
          <p:spPr bwMode="auto">
            <a:xfrm>
              <a:off x="5370513" y="3362325"/>
              <a:ext cx="46038" cy="92075"/>
            </a:xfrm>
            <a:custGeom>
              <a:avLst/>
              <a:gdLst>
                <a:gd name="T0" fmla="*/ 0 w 11"/>
                <a:gd name="T1" fmla="*/ 0 h 22"/>
                <a:gd name="T2" fmla="*/ 11 w 11"/>
                <a:gd name="T3" fmla="*/ 0 h 22"/>
                <a:gd name="T4" fmla="*/ 11 w 11"/>
                <a:gd name="T5" fmla="*/ 16 h 22"/>
                <a:gd name="T6" fmla="*/ 0 w 11"/>
                <a:gd name="T7" fmla="*/ 16 h 22"/>
                <a:gd name="T8" fmla="*/ 0 w 1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22"/>
                    <a:pt x="0" y="22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225"/>
            <p:cNvSpPr>
              <a:spLocks/>
            </p:cNvSpPr>
            <p:nvPr/>
          </p:nvSpPr>
          <p:spPr bwMode="auto">
            <a:xfrm>
              <a:off x="5311775" y="3421063"/>
              <a:ext cx="163513" cy="79375"/>
            </a:xfrm>
            <a:custGeom>
              <a:avLst/>
              <a:gdLst>
                <a:gd name="T0" fmla="*/ 5 w 39"/>
                <a:gd name="T1" fmla="*/ 5 h 19"/>
                <a:gd name="T2" fmla="*/ 0 w 39"/>
                <a:gd name="T3" fmla="*/ 13 h 19"/>
                <a:gd name="T4" fmla="*/ 20 w 39"/>
                <a:gd name="T5" fmla="*/ 19 h 19"/>
                <a:gd name="T6" fmla="*/ 39 w 39"/>
                <a:gd name="T7" fmla="*/ 13 h 19"/>
                <a:gd name="T8" fmla="*/ 34 w 39"/>
                <a:gd name="T9" fmla="*/ 5 h 19"/>
                <a:gd name="T10" fmla="*/ 19 w 39"/>
                <a:gd name="T11" fmla="*/ 0 h 19"/>
                <a:gd name="T12" fmla="*/ 5 w 39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5" y="5"/>
                  </a:moveTo>
                  <a:cubicBezTo>
                    <a:pt x="3" y="7"/>
                    <a:pt x="1" y="10"/>
                    <a:pt x="0" y="13"/>
                  </a:cubicBezTo>
                  <a:cubicBezTo>
                    <a:pt x="6" y="17"/>
                    <a:pt x="12" y="19"/>
                    <a:pt x="20" y="19"/>
                  </a:cubicBezTo>
                  <a:cubicBezTo>
                    <a:pt x="27" y="19"/>
                    <a:pt x="34" y="17"/>
                    <a:pt x="39" y="13"/>
                  </a:cubicBezTo>
                  <a:cubicBezTo>
                    <a:pt x="38" y="10"/>
                    <a:pt x="36" y="7"/>
                    <a:pt x="34" y="5"/>
                  </a:cubicBezTo>
                  <a:cubicBezTo>
                    <a:pt x="27" y="1"/>
                    <a:pt x="23" y="0"/>
                    <a:pt x="19" y="0"/>
                  </a:cubicBezTo>
                  <a:cubicBezTo>
                    <a:pt x="16" y="0"/>
                    <a:pt x="12" y="1"/>
                    <a:pt x="5" y="5"/>
                  </a:cubicBezTo>
                  <a:close/>
                </a:path>
              </a:pathLst>
            </a:custGeom>
            <a:solidFill>
              <a:srgbClr val="FFD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226"/>
            <p:cNvSpPr>
              <a:spLocks/>
            </p:cNvSpPr>
            <p:nvPr/>
          </p:nvSpPr>
          <p:spPr bwMode="auto">
            <a:xfrm>
              <a:off x="5370513" y="3395663"/>
              <a:ext cx="46038" cy="28575"/>
            </a:xfrm>
            <a:custGeom>
              <a:avLst/>
              <a:gdLst>
                <a:gd name="T0" fmla="*/ 29 w 29"/>
                <a:gd name="T1" fmla="*/ 5 h 18"/>
                <a:gd name="T2" fmla="*/ 29 w 29"/>
                <a:gd name="T3" fmla="*/ 0 h 18"/>
                <a:gd name="T4" fmla="*/ 0 w 29"/>
                <a:gd name="T5" fmla="*/ 0 h 18"/>
                <a:gd name="T6" fmla="*/ 0 w 29"/>
                <a:gd name="T7" fmla="*/ 18 h 18"/>
                <a:gd name="T8" fmla="*/ 29 w 2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5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227"/>
            <p:cNvSpPr>
              <a:spLocks/>
            </p:cNvSpPr>
            <p:nvPr/>
          </p:nvSpPr>
          <p:spPr bwMode="auto">
            <a:xfrm>
              <a:off x="5300663" y="3278188"/>
              <a:ext cx="187325" cy="125413"/>
            </a:xfrm>
            <a:custGeom>
              <a:avLst/>
              <a:gdLst>
                <a:gd name="T0" fmla="*/ 23 w 45"/>
                <a:gd name="T1" fmla="*/ 0 h 30"/>
                <a:gd name="T2" fmla="*/ 23 w 45"/>
                <a:gd name="T3" fmla="*/ 30 h 30"/>
                <a:gd name="T4" fmla="*/ 23 w 45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0">
                  <a:moveTo>
                    <a:pt x="23" y="0"/>
                  </a:moveTo>
                  <a:cubicBezTo>
                    <a:pt x="45" y="0"/>
                    <a:pt x="36" y="30"/>
                    <a:pt x="23" y="30"/>
                  </a:cubicBezTo>
                  <a:cubicBezTo>
                    <a:pt x="9" y="30"/>
                    <a:pt x="0" y="0"/>
                    <a:pt x="2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228"/>
            <p:cNvSpPr>
              <a:spLocks/>
            </p:cNvSpPr>
            <p:nvPr/>
          </p:nvSpPr>
          <p:spPr bwMode="auto">
            <a:xfrm>
              <a:off x="5375275" y="3421063"/>
              <a:ext cx="41275" cy="79375"/>
            </a:xfrm>
            <a:custGeom>
              <a:avLst/>
              <a:gdLst>
                <a:gd name="T0" fmla="*/ 3 w 10"/>
                <a:gd name="T1" fmla="*/ 10 h 19"/>
                <a:gd name="T2" fmla="*/ 3 w 10"/>
                <a:gd name="T3" fmla="*/ 19 h 19"/>
                <a:gd name="T4" fmla="*/ 5 w 10"/>
                <a:gd name="T5" fmla="*/ 19 h 19"/>
                <a:gd name="T6" fmla="*/ 6 w 10"/>
                <a:gd name="T7" fmla="*/ 19 h 19"/>
                <a:gd name="T8" fmla="*/ 6 w 10"/>
                <a:gd name="T9" fmla="*/ 10 h 19"/>
                <a:gd name="T10" fmla="*/ 10 w 10"/>
                <a:gd name="T11" fmla="*/ 0 h 19"/>
                <a:gd name="T12" fmla="*/ 0 w 10"/>
                <a:gd name="T13" fmla="*/ 0 h 19"/>
                <a:gd name="T14" fmla="*/ 3 w 10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9">
                  <a:moveTo>
                    <a:pt x="3" y="10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76B3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229"/>
            <p:cNvSpPr>
              <a:spLocks/>
            </p:cNvSpPr>
            <p:nvPr/>
          </p:nvSpPr>
          <p:spPr bwMode="auto">
            <a:xfrm>
              <a:off x="5354638" y="3408363"/>
              <a:ext cx="36513" cy="49213"/>
            </a:xfrm>
            <a:custGeom>
              <a:avLst/>
              <a:gdLst>
                <a:gd name="T0" fmla="*/ 10 w 23"/>
                <a:gd name="T1" fmla="*/ 0 h 31"/>
                <a:gd name="T2" fmla="*/ 0 w 23"/>
                <a:gd name="T3" fmla="*/ 13 h 31"/>
                <a:gd name="T4" fmla="*/ 5 w 23"/>
                <a:gd name="T5" fmla="*/ 31 h 31"/>
                <a:gd name="T6" fmla="*/ 23 w 23"/>
                <a:gd name="T7" fmla="*/ 8 h 31"/>
                <a:gd name="T8" fmla="*/ 10 w 2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10" y="0"/>
                  </a:moveTo>
                  <a:lnTo>
                    <a:pt x="0" y="13"/>
                  </a:lnTo>
                  <a:lnTo>
                    <a:pt x="5" y="31"/>
                  </a:lnTo>
                  <a:lnTo>
                    <a:pt x="23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230"/>
            <p:cNvSpPr>
              <a:spLocks/>
            </p:cNvSpPr>
            <p:nvPr/>
          </p:nvSpPr>
          <p:spPr bwMode="auto">
            <a:xfrm>
              <a:off x="5354638" y="3408363"/>
              <a:ext cx="36513" cy="41275"/>
            </a:xfrm>
            <a:custGeom>
              <a:avLst/>
              <a:gdLst>
                <a:gd name="T0" fmla="*/ 10 w 23"/>
                <a:gd name="T1" fmla="*/ 0 h 26"/>
                <a:gd name="T2" fmla="*/ 0 w 23"/>
                <a:gd name="T3" fmla="*/ 13 h 26"/>
                <a:gd name="T4" fmla="*/ 8 w 23"/>
                <a:gd name="T5" fmla="*/ 26 h 26"/>
                <a:gd name="T6" fmla="*/ 23 w 23"/>
                <a:gd name="T7" fmla="*/ 8 h 26"/>
                <a:gd name="T8" fmla="*/ 10 w 2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10" y="0"/>
                  </a:moveTo>
                  <a:lnTo>
                    <a:pt x="0" y="13"/>
                  </a:lnTo>
                  <a:lnTo>
                    <a:pt x="8" y="26"/>
                  </a:lnTo>
                  <a:lnTo>
                    <a:pt x="23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D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31"/>
            <p:cNvSpPr>
              <a:spLocks/>
            </p:cNvSpPr>
            <p:nvPr/>
          </p:nvSpPr>
          <p:spPr bwMode="auto">
            <a:xfrm>
              <a:off x="5395913" y="3408363"/>
              <a:ext cx="38100" cy="49213"/>
            </a:xfrm>
            <a:custGeom>
              <a:avLst/>
              <a:gdLst>
                <a:gd name="T0" fmla="*/ 13 w 24"/>
                <a:gd name="T1" fmla="*/ 0 h 31"/>
                <a:gd name="T2" fmla="*/ 24 w 24"/>
                <a:gd name="T3" fmla="*/ 13 h 31"/>
                <a:gd name="T4" fmla="*/ 18 w 24"/>
                <a:gd name="T5" fmla="*/ 31 h 31"/>
                <a:gd name="T6" fmla="*/ 0 w 24"/>
                <a:gd name="T7" fmla="*/ 8 h 31"/>
                <a:gd name="T8" fmla="*/ 13 w 2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13" y="0"/>
                  </a:moveTo>
                  <a:lnTo>
                    <a:pt x="24" y="13"/>
                  </a:lnTo>
                  <a:lnTo>
                    <a:pt x="18" y="3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232"/>
            <p:cNvSpPr>
              <a:spLocks/>
            </p:cNvSpPr>
            <p:nvPr/>
          </p:nvSpPr>
          <p:spPr bwMode="auto">
            <a:xfrm>
              <a:off x="5395913" y="3408363"/>
              <a:ext cx="38100" cy="41275"/>
            </a:xfrm>
            <a:custGeom>
              <a:avLst/>
              <a:gdLst>
                <a:gd name="T0" fmla="*/ 13 w 24"/>
                <a:gd name="T1" fmla="*/ 0 h 26"/>
                <a:gd name="T2" fmla="*/ 24 w 24"/>
                <a:gd name="T3" fmla="*/ 13 h 26"/>
                <a:gd name="T4" fmla="*/ 16 w 24"/>
                <a:gd name="T5" fmla="*/ 26 h 26"/>
                <a:gd name="T6" fmla="*/ 0 w 24"/>
                <a:gd name="T7" fmla="*/ 8 h 26"/>
                <a:gd name="T8" fmla="*/ 13 w 2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13" y="0"/>
                  </a:moveTo>
                  <a:lnTo>
                    <a:pt x="24" y="13"/>
                  </a:lnTo>
                  <a:lnTo>
                    <a:pt x="16" y="26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D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33"/>
            <p:cNvSpPr>
              <a:spLocks/>
            </p:cNvSpPr>
            <p:nvPr/>
          </p:nvSpPr>
          <p:spPr bwMode="auto">
            <a:xfrm>
              <a:off x="5329238" y="3257550"/>
              <a:ext cx="128588" cy="84138"/>
            </a:xfrm>
            <a:custGeom>
              <a:avLst/>
              <a:gdLst>
                <a:gd name="T0" fmla="*/ 27 w 31"/>
                <a:gd name="T1" fmla="*/ 14 h 20"/>
                <a:gd name="T2" fmla="*/ 23 w 31"/>
                <a:gd name="T3" fmla="*/ 9 h 20"/>
                <a:gd name="T4" fmla="*/ 10 w 31"/>
                <a:gd name="T5" fmla="*/ 11 h 20"/>
                <a:gd name="T6" fmla="*/ 5 w 31"/>
                <a:gd name="T7" fmla="*/ 18 h 20"/>
                <a:gd name="T8" fmla="*/ 4 w 31"/>
                <a:gd name="T9" fmla="*/ 20 h 20"/>
                <a:gd name="T10" fmla="*/ 1 w 31"/>
                <a:gd name="T11" fmla="*/ 16 h 20"/>
                <a:gd name="T12" fmla="*/ 1 w 31"/>
                <a:gd name="T13" fmla="*/ 10 h 20"/>
                <a:gd name="T14" fmla="*/ 15 w 31"/>
                <a:gd name="T15" fmla="*/ 1 h 20"/>
                <a:gd name="T16" fmla="*/ 24 w 31"/>
                <a:gd name="T17" fmla="*/ 4 h 20"/>
                <a:gd name="T18" fmla="*/ 30 w 31"/>
                <a:gd name="T19" fmla="*/ 17 h 20"/>
                <a:gd name="T20" fmla="*/ 27 w 31"/>
                <a:gd name="T21" fmla="*/ 19 h 20"/>
                <a:gd name="T22" fmla="*/ 27 w 31"/>
                <a:gd name="T2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0">
                  <a:moveTo>
                    <a:pt x="27" y="14"/>
                  </a:moveTo>
                  <a:cubicBezTo>
                    <a:pt x="27" y="12"/>
                    <a:pt x="25" y="9"/>
                    <a:pt x="23" y="9"/>
                  </a:cubicBezTo>
                  <a:cubicBezTo>
                    <a:pt x="22" y="8"/>
                    <a:pt x="14" y="9"/>
                    <a:pt x="10" y="11"/>
                  </a:cubicBezTo>
                  <a:cubicBezTo>
                    <a:pt x="6" y="14"/>
                    <a:pt x="5" y="16"/>
                    <a:pt x="5" y="18"/>
                  </a:cubicBezTo>
                  <a:cubicBezTo>
                    <a:pt x="5" y="19"/>
                    <a:pt x="4" y="20"/>
                    <a:pt x="4" y="20"/>
                  </a:cubicBezTo>
                  <a:cubicBezTo>
                    <a:pt x="3" y="19"/>
                    <a:pt x="2" y="17"/>
                    <a:pt x="1" y="16"/>
                  </a:cubicBezTo>
                  <a:cubicBezTo>
                    <a:pt x="0" y="15"/>
                    <a:pt x="0" y="13"/>
                    <a:pt x="1" y="10"/>
                  </a:cubicBezTo>
                  <a:cubicBezTo>
                    <a:pt x="2" y="8"/>
                    <a:pt x="5" y="1"/>
                    <a:pt x="15" y="1"/>
                  </a:cubicBezTo>
                  <a:cubicBezTo>
                    <a:pt x="20" y="0"/>
                    <a:pt x="22" y="3"/>
                    <a:pt x="24" y="4"/>
                  </a:cubicBezTo>
                  <a:cubicBezTo>
                    <a:pt x="28" y="5"/>
                    <a:pt x="31" y="13"/>
                    <a:pt x="30" y="17"/>
                  </a:cubicBezTo>
                  <a:cubicBezTo>
                    <a:pt x="29" y="18"/>
                    <a:pt x="28" y="20"/>
                    <a:pt x="27" y="19"/>
                  </a:cubicBezTo>
                  <a:cubicBezTo>
                    <a:pt x="26" y="19"/>
                    <a:pt x="27" y="16"/>
                    <a:pt x="27" y="14"/>
                  </a:cubicBezTo>
                  <a:close/>
                </a:path>
              </a:pathLst>
            </a:custGeom>
            <a:solidFill>
              <a:srgbClr val="E3B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34"/>
            <p:cNvSpPr>
              <a:spLocks/>
            </p:cNvSpPr>
            <p:nvPr/>
          </p:nvSpPr>
          <p:spPr bwMode="auto">
            <a:xfrm>
              <a:off x="5441950" y="3321050"/>
              <a:ext cx="15875" cy="33338"/>
            </a:xfrm>
            <a:custGeom>
              <a:avLst/>
              <a:gdLst>
                <a:gd name="T0" fmla="*/ 3 w 4"/>
                <a:gd name="T1" fmla="*/ 0 h 8"/>
                <a:gd name="T2" fmla="*/ 4 w 4"/>
                <a:gd name="T3" fmla="*/ 4 h 8"/>
                <a:gd name="T4" fmla="*/ 2 w 4"/>
                <a:gd name="T5" fmla="*/ 7 h 8"/>
                <a:gd name="T6" fmla="*/ 1 w 4"/>
                <a:gd name="T7" fmla="*/ 4 h 8"/>
                <a:gd name="T8" fmla="*/ 3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0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3" y="6"/>
                    <a:pt x="2" y="8"/>
                    <a:pt x="2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35"/>
            <p:cNvSpPr>
              <a:spLocks/>
            </p:cNvSpPr>
            <p:nvPr/>
          </p:nvSpPr>
          <p:spPr bwMode="auto">
            <a:xfrm>
              <a:off x="5329238" y="3321050"/>
              <a:ext cx="15875" cy="33338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4 h 8"/>
                <a:gd name="T4" fmla="*/ 3 w 4"/>
                <a:gd name="T5" fmla="*/ 7 h 8"/>
                <a:gd name="T6" fmla="*/ 3 w 4"/>
                <a:gd name="T7" fmla="*/ 4 h 8"/>
                <a:gd name="T8" fmla="*/ 1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8"/>
                    <a:pt x="3" y="7"/>
                  </a:cubicBezTo>
                  <a:cubicBezTo>
                    <a:pt x="3" y="7"/>
                    <a:pt x="4" y="6"/>
                    <a:pt x="3" y="4"/>
                  </a:cubicBezTo>
                  <a:cubicBezTo>
                    <a:pt x="3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1926037" y="4101856"/>
            <a:ext cx="804217" cy="752606"/>
            <a:chOff x="2612073" y="2503488"/>
            <a:chExt cx="471488" cy="474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32" name="Oval 236"/>
            <p:cNvSpPr>
              <a:spLocks noChangeArrowheads="1"/>
            </p:cNvSpPr>
            <p:nvPr/>
          </p:nvSpPr>
          <p:spPr bwMode="auto">
            <a:xfrm>
              <a:off x="2612073" y="2503488"/>
              <a:ext cx="471488" cy="4746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Oval 237"/>
            <p:cNvSpPr>
              <a:spLocks noChangeArrowheads="1"/>
            </p:cNvSpPr>
            <p:nvPr/>
          </p:nvSpPr>
          <p:spPr bwMode="auto">
            <a:xfrm>
              <a:off x="2643188" y="2532063"/>
              <a:ext cx="415925" cy="4175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238"/>
            <p:cNvSpPr>
              <a:spLocks/>
            </p:cNvSpPr>
            <p:nvPr/>
          </p:nvSpPr>
          <p:spPr bwMode="auto">
            <a:xfrm>
              <a:off x="2733675" y="2806700"/>
              <a:ext cx="238125" cy="142875"/>
            </a:xfrm>
            <a:custGeom>
              <a:avLst/>
              <a:gdLst>
                <a:gd name="T0" fmla="*/ 10 w 57"/>
                <a:gd name="T1" fmla="*/ 7 h 34"/>
                <a:gd name="T2" fmla="*/ 0 w 57"/>
                <a:gd name="T3" fmla="*/ 25 h 34"/>
                <a:gd name="T4" fmla="*/ 28 w 57"/>
                <a:gd name="T5" fmla="*/ 34 h 34"/>
                <a:gd name="T6" fmla="*/ 57 w 57"/>
                <a:gd name="T7" fmla="*/ 25 h 34"/>
                <a:gd name="T8" fmla="*/ 47 w 57"/>
                <a:gd name="T9" fmla="*/ 7 h 34"/>
                <a:gd name="T10" fmla="*/ 28 w 57"/>
                <a:gd name="T11" fmla="*/ 0 h 34"/>
                <a:gd name="T12" fmla="*/ 10 w 57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4">
                  <a:moveTo>
                    <a:pt x="10" y="7"/>
                  </a:moveTo>
                  <a:cubicBezTo>
                    <a:pt x="5" y="10"/>
                    <a:pt x="3" y="17"/>
                    <a:pt x="0" y="25"/>
                  </a:cubicBezTo>
                  <a:cubicBezTo>
                    <a:pt x="8" y="31"/>
                    <a:pt x="18" y="34"/>
                    <a:pt x="28" y="34"/>
                  </a:cubicBezTo>
                  <a:cubicBezTo>
                    <a:pt x="39" y="34"/>
                    <a:pt x="49" y="31"/>
                    <a:pt x="57" y="25"/>
                  </a:cubicBezTo>
                  <a:cubicBezTo>
                    <a:pt x="54" y="17"/>
                    <a:pt x="52" y="10"/>
                    <a:pt x="47" y="7"/>
                  </a:cubicBezTo>
                  <a:cubicBezTo>
                    <a:pt x="39" y="2"/>
                    <a:pt x="33" y="1"/>
                    <a:pt x="28" y="0"/>
                  </a:cubicBezTo>
                  <a:cubicBezTo>
                    <a:pt x="23" y="0"/>
                    <a:pt x="18" y="2"/>
                    <a:pt x="10" y="7"/>
                  </a:cubicBezTo>
                  <a:close/>
                </a:path>
              </a:pathLst>
            </a:custGeom>
            <a:solidFill>
              <a:srgbClr val="FFD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239"/>
            <p:cNvSpPr>
              <a:spLocks/>
            </p:cNvSpPr>
            <p:nvPr/>
          </p:nvSpPr>
          <p:spPr bwMode="auto">
            <a:xfrm>
              <a:off x="2805113" y="2806700"/>
              <a:ext cx="96838" cy="50800"/>
            </a:xfrm>
            <a:custGeom>
              <a:avLst/>
              <a:gdLst>
                <a:gd name="T0" fmla="*/ 23 w 23"/>
                <a:gd name="T1" fmla="*/ 3 h 12"/>
                <a:gd name="T2" fmla="*/ 11 w 23"/>
                <a:gd name="T3" fmla="*/ 0 h 12"/>
                <a:gd name="T4" fmla="*/ 0 w 23"/>
                <a:gd name="T5" fmla="*/ 3 h 12"/>
                <a:gd name="T6" fmla="*/ 11 w 23"/>
                <a:gd name="T7" fmla="*/ 12 h 12"/>
                <a:gd name="T8" fmla="*/ 23 w 23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3"/>
                  </a:moveTo>
                  <a:cubicBezTo>
                    <a:pt x="18" y="1"/>
                    <a:pt x="15" y="0"/>
                    <a:pt x="11" y="0"/>
                  </a:cubicBezTo>
                  <a:cubicBezTo>
                    <a:pt x="8" y="0"/>
                    <a:pt x="4" y="1"/>
                    <a:pt x="0" y="3"/>
                  </a:cubicBezTo>
                  <a:cubicBezTo>
                    <a:pt x="1" y="8"/>
                    <a:pt x="6" y="12"/>
                    <a:pt x="11" y="12"/>
                  </a:cubicBezTo>
                  <a:cubicBezTo>
                    <a:pt x="17" y="12"/>
                    <a:pt x="21" y="8"/>
                    <a:pt x="23" y="3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240"/>
            <p:cNvSpPr>
              <a:spLocks/>
            </p:cNvSpPr>
            <p:nvPr/>
          </p:nvSpPr>
          <p:spPr bwMode="auto">
            <a:xfrm>
              <a:off x="2822575" y="2732088"/>
              <a:ext cx="57150" cy="117475"/>
            </a:xfrm>
            <a:custGeom>
              <a:avLst/>
              <a:gdLst>
                <a:gd name="T0" fmla="*/ 0 w 14"/>
                <a:gd name="T1" fmla="*/ 0 h 28"/>
                <a:gd name="T2" fmla="*/ 14 w 14"/>
                <a:gd name="T3" fmla="*/ 0 h 28"/>
                <a:gd name="T4" fmla="*/ 14 w 14"/>
                <a:gd name="T5" fmla="*/ 20 h 28"/>
                <a:gd name="T6" fmla="*/ 0 w 14"/>
                <a:gd name="T7" fmla="*/ 20 h 28"/>
                <a:gd name="T8" fmla="*/ 0 w 1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7"/>
                    <a:pt x="0" y="28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241"/>
            <p:cNvSpPr>
              <a:spLocks/>
            </p:cNvSpPr>
            <p:nvPr/>
          </p:nvSpPr>
          <p:spPr bwMode="auto">
            <a:xfrm>
              <a:off x="2725738" y="2624138"/>
              <a:ext cx="250825" cy="161925"/>
            </a:xfrm>
            <a:custGeom>
              <a:avLst/>
              <a:gdLst>
                <a:gd name="T0" fmla="*/ 30 w 60"/>
                <a:gd name="T1" fmla="*/ 0 h 39"/>
                <a:gd name="T2" fmla="*/ 30 w 60"/>
                <a:gd name="T3" fmla="*/ 39 h 39"/>
                <a:gd name="T4" fmla="*/ 30 w 6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9">
                  <a:moveTo>
                    <a:pt x="30" y="0"/>
                  </a:moveTo>
                  <a:cubicBezTo>
                    <a:pt x="60" y="0"/>
                    <a:pt x="48" y="39"/>
                    <a:pt x="30" y="39"/>
                  </a:cubicBezTo>
                  <a:cubicBezTo>
                    <a:pt x="13" y="39"/>
                    <a:pt x="0" y="0"/>
                    <a:pt x="30" y="0"/>
                  </a:cubicBezTo>
                  <a:close/>
                </a:path>
              </a:pathLst>
            </a:custGeom>
            <a:solidFill>
              <a:srgbClr val="F0C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242"/>
            <p:cNvSpPr>
              <a:spLocks/>
            </p:cNvSpPr>
            <p:nvPr/>
          </p:nvSpPr>
          <p:spPr bwMode="auto">
            <a:xfrm>
              <a:off x="2851150" y="2624138"/>
              <a:ext cx="125413" cy="161925"/>
            </a:xfrm>
            <a:custGeom>
              <a:avLst/>
              <a:gdLst>
                <a:gd name="T0" fmla="*/ 0 w 30"/>
                <a:gd name="T1" fmla="*/ 0 h 39"/>
                <a:gd name="T2" fmla="*/ 0 w 30"/>
                <a:gd name="T3" fmla="*/ 39 h 39"/>
                <a:gd name="T4" fmla="*/ 0 w 3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9">
                  <a:moveTo>
                    <a:pt x="0" y="0"/>
                  </a:moveTo>
                  <a:cubicBezTo>
                    <a:pt x="30" y="0"/>
                    <a:pt x="18" y="39"/>
                    <a:pt x="0" y="3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243"/>
            <p:cNvSpPr>
              <a:spLocks/>
            </p:cNvSpPr>
            <p:nvPr/>
          </p:nvSpPr>
          <p:spPr bwMode="auto">
            <a:xfrm>
              <a:off x="2763838" y="2590800"/>
              <a:ext cx="179388" cy="136525"/>
            </a:xfrm>
            <a:custGeom>
              <a:avLst/>
              <a:gdLst>
                <a:gd name="T0" fmla="*/ 21 w 43"/>
                <a:gd name="T1" fmla="*/ 12 h 33"/>
                <a:gd name="T2" fmla="*/ 28 w 43"/>
                <a:gd name="T3" fmla="*/ 12 h 33"/>
                <a:gd name="T4" fmla="*/ 38 w 43"/>
                <a:gd name="T5" fmla="*/ 24 h 33"/>
                <a:gd name="T6" fmla="*/ 41 w 43"/>
                <a:gd name="T7" fmla="*/ 25 h 33"/>
                <a:gd name="T8" fmla="*/ 22 w 43"/>
                <a:gd name="T9" fmla="*/ 0 h 33"/>
                <a:gd name="T10" fmla="*/ 2 w 43"/>
                <a:gd name="T11" fmla="*/ 24 h 33"/>
                <a:gd name="T12" fmla="*/ 6 w 43"/>
                <a:gd name="T13" fmla="*/ 24 h 33"/>
                <a:gd name="T14" fmla="*/ 21 w 43"/>
                <a:gd name="T15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33">
                  <a:moveTo>
                    <a:pt x="21" y="12"/>
                  </a:moveTo>
                  <a:cubicBezTo>
                    <a:pt x="24" y="12"/>
                    <a:pt x="26" y="11"/>
                    <a:pt x="28" y="12"/>
                  </a:cubicBezTo>
                  <a:cubicBezTo>
                    <a:pt x="33" y="14"/>
                    <a:pt x="37" y="20"/>
                    <a:pt x="38" y="24"/>
                  </a:cubicBezTo>
                  <a:cubicBezTo>
                    <a:pt x="39" y="30"/>
                    <a:pt x="38" y="30"/>
                    <a:pt x="41" y="25"/>
                  </a:cubicBezTo>
                  <a:cubicBezTo>
                    <a:pt x="43" y="20"/>
                    <a:pt x="37" y="0"/>
                    <a:pt x="22" y="0"/>
                  </a:cubicBezTo>
                  <a:cubicBezTo>
                    <a:pt x="6" y="0"/>
                    <a:pt x="0" y="16"/>
                    <a:pt x="2" y="24"/>
                  </a:cubicBezTo>
                  <a:cubicBezTo>
                    <a:pt x="4" y="33"/>
                    <a:pt x="4" y="31"/>
                    <a:pt x="6" y="24"/>
                  </a:cubicBezTo>
                  <a:cubicBezTo>
                    <a:pt x="7" y="18"/>
                    <a:pt x="10" y="13"/>
                    <a:pt x="21" y="12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244"/>
            <p:cNvSpPr>
              <a:spLocks/>
            </p:cNvSpPr>
            <p:nvPr/>
          </p:nvSpPr>
          <p:spPr bwMode="auto">
            <a:xfrm>
              <a:off x="2776538" y="2619375"/>
              <a:ext cx="153988" cy="100013"/>
            </a:xfrm>
            <a:custGeom>
              <a:avLst/>
              <a:gdLst>
                <a:gd name="T0" fmla="*/ 26 w 37"/>
                <a:gd name="T1" fmla="*/ 5 h 24"/>
                <a:gd name="T2" fmla="*/ 12 w 37"/>
                <a:gd name="T3" fmla="*/ 12 h 24"/>
                <a:gd name="T4" fmla="*/ 15 w 37"/>
                <a:gd name="T5" fmla="*/ 8 h 24"/>
                <a:gd name="T6" fmla="*/ 6 w 37"/>
                <a:gd name="T7" fmla="*/ 13 h 24"/>
                <a:gd name="T8" fmla="*/ 8 w 37"/>
                <a:gd name="T9" fmla="*/ 10 h 24"/>
                <a:gd name="T10" fmla="*/ 4 w 37"/>
                <a:gd name="T11" fmla="*/ 20 h 24"/>
                <a:gd name="T12" fmla="*/ 2 w 37"/>
                <a:gd name="T13" fmla="*/ 19 h 24"/>
                <a:gd name="T14" fmla="*/ 1 w 37"/>
                <a:gd name="T15" fmla="*/ 7 h 24"/>
                <a:gd name="T16" fmla="*/ 25 w 37"/>
                <a:gd name="T17" fmla="*/ 0 h 24"/>
                <a:gd name="T18" fmla="*/ 36 w 37"/>
                <a:gd name="T19" fmla="*/ 8 h 24"/>
                <a:gd name="T20" fmla="*/ 35 w 37"/>
                <a:gd name="T21" fmla="*/ 19 h 24"/>
                <a:gd name="T22" fmla="*/ 33 w 37"/>
                <a:gd name="T23" fmla="*/ 19 h 24"/>
                <a:gd name="T24" fmla="*/ 26 w 37"/>
                <a:gd name="T2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4">
                  <a:moveTo>
                    <a:pt x="26" y="5"/>
                  </a:moveTo>
                  <a:cubicBezTo>
                    <a:pt x="24" y="7"/>
                    <a:pt x="17" y="11"/>
                    <a:pt x="12" y="12"/>
                  </a:cubicBezTo>
                  <a:cubicBezTo>
                    <a:pt x="13" y="11"/>
                    <a:pt x="14" y="10"/>
                    <a:pt x="15" y="8"/>
                  </a:cubicBezTo>
                  <a:cubicBezTo>
                    <a:pt x="15" y="7"/>
                    <a:pt x="9" y="13"/>
                    <a:pt x="6" y="13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4" y="12"/>
                    <a:pt x="4" y="17"/>
                    <a:pt x="4" y="20"/>
                  </a:cubicBezTo>
                  <a:cubicBezTo>
                    <a:pt x="4" y="24"/>
                    <a:pt x="2" y="23"/>
                    <a:pt x="2" y="19"/>
                  </a:cubicBezTo>
                  <a:cubicBezTo>
                    <a:pt x="2" y="15"/>
                    <a:pt x="0" y="10"/>
                    <a:pt x="1" y="7"/>
                  </a:cubicBezTo>
                  <a:cubicBezTo>
                    <a:pt x="2" y="4"/>
                    <a:pt x="19" y="0"/>
                    <a:pt x="25" y="0"/>
                  </a:cubicBezTo>
                  <a:cubicBezTo>
                    <a:pt x="30" y="0"/>
                    <a:pt x="35" y="5"/>
                    <a:pt x="36" y="8"/>
                  </a:cubicBezTo>
                  <a:cubicBezTo>
                    <a:pt x="37" y="10"/>
                    <a:pt x="35" y="17"/>
                    <a:pt x="35" y="19"/>
                  </a:cubicBezTo>
                  <a:cubicBezTo>
                    <a:pt x="35" y="21"/>
                    <a:pt x="33" y="23"/>
                    <a:pt x="33" y="19"/>
                  </a:cubicBezTo>
                  <a:cubicBezTo>
                    <a:pt x="33" y="14"/>
                    <a:pt x="30" y="10"/>
                    <a:pt x="26" y="5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245"/>
            <p:cNvSpPr>
              <a:spLocks/>
            </p:cNvSpPr>
            <p:nvPr/>
          </p:nvSpPr>
          <p:spPr bwMode="auto">
            <a:xfrm>
              <a:off x="2917825" y="2678113"/>
              <a:ext cx="20638" cy="41275"/>
            </a:xfrm>
            <a:custGeom>
              <a:avLst/>
              <a:gdLst>
                <a:gd name="T0" fmla="*/ 4 w 5"/>
                <a:gd name="T1" fmla="*/ 0 h 10"/>
                <a:gd name="T2" fmla="*/ 5 w 5"/>
                <a:gd name="T3" fmla="*/ 5 h 10"/>
                <a:gd name="T4" fmla="*/ 2 w 5"/>
                <a:gd name="T5" fmla="*/ 9 h 10"/>
                <a:gd name="T6" fmla="*/ 1 w 5"/>
                <a:gd name="T7" fmla="*/ 4 h 10"/>
                <a:gd name="T8" fmla="*/ 4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5" y="0"/>
                    <a:pt x="5" y="3"/>
                    <a:pt x="5" y="5"/>
                  </a:cubicBezTo>
                  <a:cubicBezTo>
                    <a:pt x="4" y="8"/>
                    <a:pt x="3" y="10"/>
                    <a:pt x="2" y="9"/>
                  </a:cubicBezTo>
                  <a:cubicBezTo>
                    <a:pt x="0" y="9"/>
                    <a:pt x="0" y="7"/>
                    <a:pt x="1" y="4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246"/>
            <p:cNvSpPr>
              <a:spLocks/>
            </p:cNvSpPr>
            <p:nvPr/>
          </p:nvSpPr>
          <p:spPr bwMode="auto">
            <a:xfrm>
              <a:off x="2767013" y="2678113"/>
              <a:ext cx="22225" cy="41275"/>
            </a:xfrm>
            <a:custGeom>
              <a:avLst/>
              <a:gdLst>
                <a:gd name="T0" fmla="*/ 1 w 5"/>
                <a:gd name="T1" fmla="*/ 0 h 10"/>
                <a:gd name="T2" fmla="*/ 0 w 5"/>
                <a:gd name="T3" fmla="*/ 5 h 10"/>
                <a:gd name="T4" fmla="*/ 3 w 5"/>
                <a:gd name="T5" fmla="*/ 9 h 10"/>
                <a:gd name="T6" fmla="*/ 4 w 5"/>
                <a:gd name="T7" fmla="*/ 4 h 10"/>
                <a:gd name="T8" fmla="*/ 1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0"/>
                  </a:moveTo>
                  <a:cubicBezTo>
                    <a:pt x="0" y="0"/>
                    <a:pt x="0" y="3"/>
                    <a:pt x="0" y="5"/>
                  </a:cubicBezTo>
                  <a:cubicBezTo>
                    <a:pt x="1" y="8"/>
                    <a:pt x="2" y="10"/>
                    <a:pt x="3" y="9"/>
                  </a:cubicBezTo>
                  <a:cubicBezTo>
                    <a:pt x="4" y="9"/>
                    <a:pt x="5" y="7"/>
                    <a:pt x="4" y="4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47"/>
            <p:cNvSpPr>
              <a:spLocks/>
            </p:cNvSpPr>
            <p:nvPr/>
          </p:nvSpPr>
          <p:spPr bwMode="auto">
            <a:xfrm>
              <a:off x="2733675" y="2844800"/>
              <a:ext cx="46038" cy="92075"/>
            </a:xfrm>
            <a:custGeom>
              <a:avLst/>
              <a:gdLst>
                <a:gd name="T0" fmla="*/ 7 w 11"/>
                <a:gd name="T1" fmla="*/ 0 h 22"/>
                <a:gd name="T2" fmla="*/ 0 w 11"/>
                <a:gd name="T3" fmla="*/ 16 h 22"/>
                <a:gd name="T4" fmla="*/ 10 w 11"/>
                <a:gd name="T5" fmla="*/ 22 h 22"/>
                <a:gd name="T6" fmla="*/ 11 w 11"/>
                <a:gd name="T7" fmla="*/ 15 h 22"/>
                <a:gd name="T8" fmla="*/ 7 w 1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7" y="0"/>
                  </a:moveTo>
                  <a:cubicBezTo>
                    <a:pt x="4" y="4"/>
                    <a:pt x="2" y="10"/>
                    <a:pt x="0" y="16"/>
                  </a:cubicBezTo>
                  <a:cubicBezTo>
                    <a:pt x="3" y="19"/>
                    <a:pt x="6" y="20"/>
                    <a:pt x="10" y="22"/>
                  </a:cubicBezTo>
                  <a:cubicBezTo>
                    <a:pt x="11" y="20"/>
                    <a:pt x="11" y="17"/>
                    <a:pt x="11" y="15"/>
                  </a:cubicBezTo>
                  <a:cubicBezTo>
                    <a:pt x="11" y="9"/>
                    <a:pt x="10" y="4"/>
                    <a:pt x="7" y="0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48"/>
            <p:cNvSpPr>
              <a:spLocks/>
            </p:cNvSpPr>
            <p:nvPr/>
          </p:nvSpPr>
          <p:spPr bwMode="auto">
            <a:xfrm>
              <a:off x="2925763" y="2844800"/>
              <a:ext cx="46038" cy="92075"/>
            </a:xfrm>
            <a:custGeom>
              <a:avLst/>
              <a:gdLst>
                <a:gd name="T0" fmla="*/ 0 w 11"/>
                <a:gd name="T1" fmla="*/ 22 h 22"/>
                <a:gd name="T2" fmla="*/ 11 w 11"/>
                <a:gd name="T3" fmla="*/ 16 h 22"/>
                <a:gd name="T4" fmla="*/ 3 w 11"/>
                <a:gd name="T5" fmla="*/ 0 h 22"/>
                <a:gd name="T6" fmla="*/ 0 w 11"/>
                <a:gd name="T7" fmla="*/ 15 h 22"/>
                <a:gd name="T8" fmla="*/ 0 w 1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2">
                  <a:moveTo>
                    <a:pt x="0" y="22"/>
                  </a:moveTo>
                  <a:cubicBezTo>
                    <a:pt x="4" y="21"/>
                    <a:pt x="8" y="19"/>
                    <a:pt x="11" y="16"/>
                  </a:cubicBezTo>
                  <a:cubicBezTo>
                    <a:pt x="9" y="10"/>
                    <a:pt x="7" y="4"/>
                    <a:pt x="3" y="0"/>
                  </a:cubicBezTo>
                  <a:cubicBezTo>
                    <a:pt x="1" y="4"/>
                    <a:pt x="0" y="9"/>
                    <a:pt x="0" y="15"/>
                  </a:cubicBezTo>
                  <a:cubicBezTo>
                    <a:pt x="0" y="17"/>
                    <a:pt x="0" y="20"/>
                    <a:pt x="0" y="22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2983406" y="5136231"/>
            <a:ext cx="647165" cy="609132"/>
            <a:chOff x="5162550" y="2155825"/>
            <a:chExt cx="379413" cy="3841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6" name="Oval 249"/>
            <p:cNvSpPr>
              <a:spLocks noChangeArrowheads="1"/>
            </p:cNvSpPr>
            <p:nvPr/>
          </p:nvSpPr>
          <p:spPr bwMode="auto">
            <a:xfrm>
              <a:off x="5162550" y="2155825"/>
              <a:ext cx="379413" cy="3841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Oval 250"/>
            <p:cNvSpPr>
              <a:spLocks noChangeArrowheads="1"/>
            </p:cNvSpPr>
            <p:nvPr/>
          </p:nvSpPr>
          <p:spPr bwMode="auto">
            <a:xfrm>
              <a:off x="5183188" y="2178050"/>
              <a:ext cx="338138" cy="336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51"/>
            <p:cNvSpPr>
              <a:spLocks/>
            </p:cNvSpPr>
            <p:nvPr/>
          </p:nvSpPr>
          <p:spPr bwMode="auto">
            <a:xfrm>
              <a:off x="5254625" y="2401888"/>
              <a:ext cx="195263" cy="112713"/>
            </a:xfrm>
            <a:custGeom>
              <a:avLst/>
              <a:gdLst>
                <a:gd name="T0" fmla="*/ 8 w 47"/>
                <a:gd name="T1" fmla="*/ 5 h 27"/>
                <a:gd name="T2" fmla="*/ 0 w 47"/>
                <a:gd name="T3" fmla="*/ 20 h 27"/>
                <a:gd name="T4" fmla="*/ 24 w 47"/>
                <a:gd name="T5" fmla="*/ 27 h 27"/>
                <a:gd name="T6" fmla="*/ 47 w 47"/>
                <a:gd name="T7" fmla="*/ 20 h 27"/>
                <a:gd name="T8" fmla="*/ 39 w 47"/>
                <a:gd name="T9" fmla="*/ 5 h 27"/>
                <a:gd name="T10" fmla="*/ 23 w 47"/>
                <a:gd name="T11" fmla="*/ 0 h 27"/>
                <a:gd name="T12" fmla="*/ 8 w 47"/>
                <a:gd name="T13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7">
                  <a:moveTo>
                    <a:pt x="8" y="5"/>
                  </a:moveTo>
                  <a:cubicBezTo>
                    <a:pt x="4" y="8"/>
                    <a:pt x="3" y="13"/>
                    <a:pt x="0" y="20"/>
                  </a:cubicBezTo>
                  <a:cubicBezTo>
                    <a:pt x="7" y="24"/>
                    <a:pt x="15" y="27"/>
                    <a:pt x="24" y="27"/>
                  </a:cubicBezTo>
                  <a:cubicBezTo>
                    <a:pt x="32" y="27"/>
                    <a:pt x="40" y="24"/>
                    <a:pt x="47" y="20"/>
                  </a:cubicBezTo>
                  <a:cubicBezTo>
                    <a:pt x="44" y="13"/>
                    <a:pt x="43" y="8"/>
                    <a:pt x="39" y="5"/>
                  </a:cubicBezTo>
                  <a:cubicBezTo>
                    <a:pt x="32" y="1"/>
                    <a:pt x="27" y="0"/>
                    <a:pt x="23" y="0"/>
                  </a:cubicBezTo>
                  <a:cubicBezTo>
                    <a:pt x="19" y="0"/>
                    <a:pt x="15" y="1"/>
                    <a:pt x="8" y="5"/>
                  </a:cubicBez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52"/>
            <p:cNvSpPr>
              <a:spLocks/>
            </p:cNvSpPr>
            <p:nvPr/>
          </p:nvSpPr>
          <p:spPr bwMode="auto">
            <a:xfrm>
              <a:off x="5329238" y="2339975"/>
              <a:ext cx="46038" cy="117475"/>
            </a:xfrm>
            <a:custGeom>
              <a:avLst/>
              <a:gdLst>
                <a:gd name="T0" fmla="*/ 0 w 11"/>
                <a:gd name="T1" fmla="*/ 0 h 28"/>
                <a:gd name="T2" fmla="*/ 11 w 11"/>
                <a:gd name="T3" fmla="*/ 0 h 28"/>
                <a:gd name="T4" fmla="*/ 11 w 11"/>
                <a:gd name="T5" fmla="*/ 16 h 28"/>
                <a:gd name="T6" fmla="*/ 5 w 11"/>
                <a:gd name="T7" fmla="*/ 28 h 28"/>
                <a:gd name="T8" fmla="*/ 0 w 11"/>
                <a:gd name="T9" fmla="*/ 16 h 28"/>
                <a:gd name="T10" fmla="*/ 0 w 11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8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8" y="28"/>
                    <a:pt x="5" y="28"/>
                  </a:cubicBezTo>
                  <a:cubicBezTo>
                    <a:pt x="2" y="28"/>
                    <a:pt x="0" y="19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53"/>
            <p:cNvSpPr>
              <a:spLocks/>
            </p:cNvSpPr>
            <p:nvPr/>
          </p:nvSpPr>
          <p:spPr bwMode="auto">
            <a:xfrm>
              <a:off x="5329238" y="2373313"/>
              <a:ext cx="46038" cy="33338"/>
            </a:xfrm>
            <a:custGeom>
              <a:avLst/>
              <a:gdLst>
                <a:gd name="T0" fmla="*/ 29 w 29"/>
                <a:gd name="T1" fmla="*/ 5 h 21"/>
                <a:gd name="T2" fmla="*/ 29 w 29"/>
                <a:gd name="T3" fmla="*/ 0 h 21"/>
                <a:gd name="T4" fmla="*/ 0 w 29"/>
                <a:gd name="T5" fmla="*/ 0 h 21"/>
                <a:gd name="T6" fmla="*/ 0 w 29"/>
                <a:gd name="T7" fmla="*/ 21 h 21"/>
                <a:gd name="T8" fmla="*/ 29 w 29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29" y="5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254"/>
            <p:cNvSpPr>
              <a:spLocks/>
            </p:cNvSpPr>
            <p:nvPr/>
          </p:nvSpPr>
          <p:spPr bwMode="auto">
            <a:xfrm>
              <a:off x="5249863" y="2247900"/>
              <a:ext cx="204788" cy="133350"/>
            </a:xfrm>
            <a:custGeom>
              <a:avLst/>
              <a:gdLst>
                <a:gd name="T0" fmla="*/ 24 w 49"/>
                <a:gd name="T1" fmla="*/ 0 h 32"/>
                <a:gd name="T2" fmla="*/ 24 w 49"/>
                <a:gd name="T3" fmla="*/ 32 h 32"/>
                <a:gd name="T4" fmla="*/ 24 w 49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2">
                  <a:moveTo>
                    <a:pt x="24" y="0"/>
                  </a:moveTo>
                  <a:cubicBezTo>
                    <a:pt x="49" y="0"/>
                    <a:pt x="39" y="32"/>
                    <a:pt x="24" y="32"/>
                  </a:cubicBezTo>
                  <a:cubicBezTo>
                    <a:pt x="10" y="32"/>
                    <a:pt x="0" y="0"/>
                    <a:pt x="24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55"/>
            <p:cNvSpPr>
              <a:spLocks/>
            </p:cNvSpPr>
            <p:nvPr/>
          </p:nvSpPr>
          <p:spPr bwMode="auto">
            <a:xfrm>
              <a:off x="5278438" y="2222500"/>
              <a:ext cx="146050" cy="109538"/>
            </a:xfrm>
            <a:custGeom>
              <a:avLst/>
              <a:gdLst>
                <a:gd name="T0" fmla="*/ 24 w 35"/>
                <a:gd name="T1" fmla="*/ 9 h 26"/>
                <a:gd name="T2" fmla="*/ 31 w 35"/>
                <a:gd name="T3" fmla="*/ 19 h 26"/>
                <a:gd name="T4" fmla="*/ 33 w 35"/>
                <a:gd name="T5" fmla="*/ 20 h 26"/>
                <a:gd name="T6" fmla="*/ 18 w 35"/>
                <a:gd name="T7" fmla="*/ 0 h 26"/>
                <a:gd name="T8" fmla="*/ 2 w 35"/>
                <a:gd name="T9" fmla="*/ 19 h 26"/>
                <a:gd name="T10" fmla="*/ 5 w 35"/>
                <a:gd name="T11" fmla="*/ 19 h 26"/>
                <a:gd name="T12" fmla="*/ 24 w 35"/>
                <a:gd name="T1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6">
                  <a:moveTo>
                    <a:pt x="24" y="9"/>
                  </a:moveTo>
                  <a:cubicBezTo>
                    <a:pt x="28" y="11"/>
                    <a:pt x="30" y="16"/>
                    <a:pt x="31" y="19"/>
                  </a:cubicBezTo>
                  <a:cubicBezTo>
                    <a:pt x="32" y="24"/>
                    <a:pt x="31" y="24"/>
                    <a:pt x="33" y="20"/>
                  </a:cubicBezTo>
                  <a:cubicBezTo>
                    <a:pt x="35" y="16"/>
                    <a:pt x="31" y="0"/>
                    <a:pt x="18" y="0"/>
                  </a:cubicBezTo>
                  <a:cubicBezTo>
                    <a:pt x="6" y="0"/>
                    <a:pt x="0" y="12"/>
                    <a:pt x="2" y="19"/>
                  </a:cubicBezTo>
                  <a:cubicBezTo>
                    <a:pt x="4" y="26"/>
                    <a:pt x="4" y="24"/>
                    <a:pt x="5" y="19"/>
                  </a:cubicBezTo>
                  <a:cubicBezTo>
                    <a:pt x="8" y="6"/>
                    <a:pt x="18" y="12"/>
                    <a:pt x="24" y="9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56"/>
            <p:cNvSpPr>
              <a:spLocks/>
            </p:cNvSpPr>
            <p:nvPr/>
          </p:nvSpPr>
          <p:spPr bwMode="auto">
            <a:xfrm>
              <a:off x="5287963" y="2257425"/>
              <a:ext cx="128588" cy="61913"/>
            </a:xfrm>
            <a:custGeom>
              <a:avLst/>
              <a:gdLst>
                <a:gd name="T0" fmla="*/ 23 w 31"/>
                <a:gd name="T1" fmla="*/ 4 h 15"/>
                <a:gd name="T2" fmla="*/ 10 w 31"/>
                <a:gd name="T3" fmla="*/ 10 h 15"/>
                <a:gd name="T4" fmla="*/ 12 w 31"/>
                <a:gd name="T5" fmla="*/ 8 h 15"/>
                <a:gd name="T6" fmla="*/ 4 w 31"/>
                <a:gd name="T7" fmla="*/ 10 h 15"/>
                <a:gd name="T8" fmla="*/ 5 w 31"/>
                <a:gd name="T9" fmla="*/ 9 h 15"/>
                <a:gd name="T10" fmla="*/ 3 w 31"/>
                <a:gd name="T11" fmla="*/ 13 h 15"/>
                <a:gd name="T12" fmla="*/ 0 w 31"/>
                <a:gd name="T13" fmla="*/ 12 h 15"/>
                <a:gd name="T14" fmla="*/ 1 w 31"/>
                <a:gd name="T15" fmla="*/ 6 h 15"/>
                <a:gd name="T16" fmla="*/ 21 w 31"/>
                <a:gd name="T17" fmla="*/ 0 h 15"/>
                <a:gd name="T18" fmla="*/ 30 w 31"/>
                <a:gd name="T19" fmla="*/ 6 h 15"/>
                <a:gd name="T20" fmla="*/ 30 w 31"/>
                <a:gd name="T21" fmla="*/ 12 h 15"/>
                <a:gd name="T22" fmla="*/ 28 w 31"/>
                <a:gd name="T23" fmla="*/ 12 h 15"/>
                <a:gd name="T24" fmla="*/ 23 w 31"/>
                <a:gd name="T2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5">
                  <a:moveTo>
                    <a:pt x="23" y="4"/>
                  </a:moveTo>
                  <a:cubicBezTo>
                    <a:pt x="21" y="5"/>
                    <a:pt x="14" y="10"/>
                    <a:pt x="10" y="10"/>
                  </a:cubicBezTo>
                  <a:cubicBezTo>
                    <a:pt x="7" y="10"/>
                    <a:pt x="11" y="9"/>
                    <a:pt x="12" y="8"/>
                  </a:cubicBezTo>
                  <a:cubicBezTo>
                    <a:pt x="13" y="7"/>
                    <a:pt x="6" y="10"/>
                    <a:pt x="4" y="10"/>
                  </a:cubicBezTo>
                  <a:cubicBezTo>
                    <a:pt x="3" y="10"/>
                    <a:pt x="4" y="10"/>
                    <a:pt x="5" y="9"/>
                  </a:cubicBezTo>
                  <a:cubicBezTo>
                    <a:pt x="6" y="8"/>
                    <a:pt x="2" y="10"/>
                    <a:pt x="3" y="13"/>
                  </a:cubicBezTo>
                  <a:cubicBezTo>
                    <a:pt x="3" y="15"/>
                    <a:pt x="1" y="14"/>
                    <a:pt x="0" y="12"/>
                  </a:cubicBezTo>
                  <a:cubicBezTo>
                    <a:pt x="0" y="9"/>
                    <a:pt x="0" y="9"/>
                    <a:pt x="1" y="6"/>
                  </a:cubicBezTo>
                  <a:cubicBezTo>
                    <a:pt x="3" y="4"/>
                    <a:pt x="16" y="0"/>
                    <a:pt x="21" y="0"/>
                  </a:cubicBezTo>
                  <a:cubicBezTo>
                    <a:pt x="25" y="0"/>
                    <a:pt x="29" y="5"/>
                    <a:pt x="30" y="6"/>
                  </a:cubicBezTo>
                  <a:cubicBezTo>
                    <a:pt x="31" y="8"/>
                    <a:pt x="31" y="10"/>
                    <a:pt x="30" y="12"/>
                  </a:cubicBezTo>
                  <a:cubicBezTo>
                    <a:pt x="30" y="14"/>
                    <a:pt x="28" y="15"/>
                    <a:pt x="28" y="12"/>
                  </a:cubicBezTo>
                  <a:cubicBezTo>
                    <a:pt x="28" y="10"/>
                    <a:pt x="25" y="8"/>
                    <a:pt x="23" y="4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57"/>
            <p:cNvSpPr>
              <a:spLocks/>
            </p:cNvSpPr>
            <p:nvPr/>
          </p:nvSpPr>
          <p:spPr bwMode="auto">
            <a:xfrm>
              <a:off x="5403850" y="2293938"/>
              <a:ext cx="17463" cy="33338"/>
            </a:xfrm>
            <a:custGeom>
              <a:avLst/>
              <a:gdLst>
                <a:gd name="T0" fmla="*/ 3 w 4"/>
                <a:gd name="T1" fmla="*/ 0 h 8"/>
                <a:gd name="T2" fmla="*/ 4 w 4"/>
                <a:gd name="T3" fmla="*/ 5 h 8"/>
                <a:gd name="T4" fmla="*/ 1 w 4"/>
                <a:gd name="T5" fmla="*/ 8 h 8"/>
                <a:gd name="T6" fmla="*/ 1 w 4"/>
                <a:gd name="T7" fmla="*/ 4 h 8"/>
                <a:gd name="T8" fmla="*/ 3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58"/>
            <p:cNvSpPr>
              <a:spLocks/>
            </p:cNvSpPr>
            <p:nvPr/>
          </p:nvSpPr>
          <p:spPr bwMode="auto">
            <a:xfrm>
              <a:off x="5283200" y="2293938"/>
              <a:ext cx="17463" cy="33338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5 h 8"/>
                <a:gd name="T4" fmla="*/ 3 w 4"/>
                <a:gd name="T5" fmla="*/ 8 h 8"/>
                <a:gd name="T6" fmla="*/ 3 w 4"/>
                <a:gd name="T7" fmla="*/ 4 h 8"/>
                <a:gd name="T8" fmla="*/ 1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0" y="1"/>
                    <a:pt x="0" y="2"/>
                    <a:pt x="0" y="5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4" y="6"/>
                    <a:pt x="3" y="4"/>
                  </a:cubicBezTo>
                  <a:cubicBezTo>
                    <a:pt x="3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259"/>
            <p:cNvSpPr>
              <a:spLocks/>
            </p:cNvSpPr>
            <p:nvPr/>
          </p:nvSpPr>
          <p:spPr bwMode="auto">
            <a:xfrm>
              <a:off x="5254625" y="2432050"/>
              <a:ext cx="36513" cy="71438"/>
            </a:xfrm>
            <a:custGeom>
              <a:avLst/>
              <a:gdLst>
                <a:gd name="T0" fmla="*/ 6 w 9"/>
                <a:gd name="T1" fmla="*/ 0 h 17"/>
                <a:gd name="T2" fmla="*/ 0 w 9"/>
                <a:gd name="T3" fmla="*/ 13 h 17"/>
                <a:gd name="T4" fmla="*/ 9 w 9"/>
                <a:gd name="T5" fmla="*/ 17 h 17"/>
                <a:gd name="T6" fmla="*/ 9 w 9"/>
                <a:gd name="T7" fmla="*/ 12 h 17"/>
                <a:gd name="T8" fmla="*/ 6 w 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7">
                  <a:moveTo>
                    <a:pt x="6" y="0"/>
                  </a:moveTo>
                  <a:cubicBezTo>
                    <a:pt x="4" y="3"/>
                    <a:pt x="2" y="8"/>
                    <a:pt x="0" y="13"/>
                  </a:cubicBezTo>
                  <a:cubicBezTo>
                    <a:pt x="3" y="15"/>
                    <a:pt x="6" y="16"/>
                    <a:pt x="9" y="17"/>
                  </a:cubicBezTo>
                  <a:cubicBezTo>
                    <a:pt x="9" y="16"/>
                    <a:pt x="9" y="14"/>
                    <a:pt x="9" y="12"/>
                  </a:cubicBezTo>
                  <a:cubicBezTo>
                    <a:pt x="9" y="7"/>
                    <a:pt x="8" y="3"/>
                    <a:pt x="6" y="0"/>
                  </a:cubicBezTo>
                  <a:close/>
                </a:path>
              </a:pathLst>
            </a:custGeom>
            <a:solidFill>
              <a:srgbClr val="FFA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260"/>
            <p:cNvSpPr>
              <a:spLocks/>
            </p:cNvSpPr>
            <p:nvPr/>
          </p:nvSpPr>
          <p:spPr bwMode="auto">
            <a:xfrm>
              <a:off x="5408613" y="2432050"/>
              <a:ext cx="41275" cy="71438"/>
            </a:xfrm>
            <a:custGeom>
              <a:avLst/>
              <a:gdLst>
                <a:gd name="T0" fmla="*/ 1 w 10"/>
                <a:gd name="T1" fmla="*/ 17 h 17"/>
                <a:gd name="T2" fmla="*/ 10 w 10"/>
                <a:gd name="T3" fmla="*/ 13 h 17"/>
                <a:gd name="T4" fmla="*/ 4 w 10"/>
                <a:gd name="T5" fmla="*/ 0 h 17"/>
                <a:gd name="T6" fmla="*/ 0 w 10"/>
                <a:gd name="T7" fmla="*/ 12 h 17"/>
                <a:gd name="T8" fmla="*/ 1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" y="17"/>
                  </a:moveTo>
                  <a:cubicBezTo>
                    <a:pt x="4" y="16"/>
                    <a:pt x="7" y="15"/>
                    <a:pt x="10" y="13"/>
                  </a:cubicBezTo>
                  <a:cubicBezTo>
                    <a:pt x="8" y="8"/>
                    <a:pt x="6" y="3"/>
                    <a:pt x="4" y="0"/>
                  </a:cubicBezTo>
                  <a:cubicBezTo>
                    <a:pt x="2" y="3"/>
                    <a:pt x="0" y="7"/>
                    <a:pt x="0" y="12"/>
                  </a:cubicBezTo>
                  <a:cubicBezTo>
                    <a:pt x="0" y="14"/>
                    <a:pt x="1" y="16"/>
                    <a:pt x="1" y="17"/>
                  </a:cubicBezTo>
                  <a:close/>
                </a:path>
              </a:pathLst>
            </a:custGeom>
            <a:solidFill>
              <a:srgbClr val="FFA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6358763" y="5167776"/>
            <a:ext cx="804217" cy="747572"/>
            <a:chOff x="5475288" y="2611438"/>
            <a:chExt cx="471488" cy="4714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9" name="Oval 261"/>
            <p:cNvSpPr>
              <a:spLocks noChangeArrowheads="1"/>
            </p:cNvSpPr>
            <p:nvPr/>
          </p:nvSpPr>
          <p:spPr bwMode="auto">
            <a:xfrm>
              <a:off x="5475288" y="2611438"/>
              <a:ext cx="471488" cy="4714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Oval 262"/>
            <p:cNvSpPr>
              <a:spLocks noChangeArrowheads="1"/>
            </p:cNvSpPr>
            <p:nvPr/>
          </p:nvSpPr>
          <p:spPr bwMode="auto">
            <a:xfrm>
              <a:off x="5500688" y="2640013"/>
              <a:ext cx="420688" cy="4175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63"/>
            <p:cNvSpPr>
              <a:spLocks/>
            </p:cNvSpPr>
            <p:nvPr/>
          </p:nvSpPr>
          <p:spPr bwMode="auto">
            <a:xfrm>
              <a:off x="5680075" y="2836863"/>
              <a:ext cx="61913" cy="125413"/>
            </a:xfrm>
            <a:custGeom>
              <a:avLst/>
              <a:gdLst>
                <a:gd name="T0" fmla="*/ 0 w 15"/>
                <a:gd name="T1" fmla="*/ 0 h 30"/>
                <a:gd name="T2" fmla="*/ 15 w 15"/>
                <a:gd name="T3" fmla="*/ 0 h 30"/>
                <a:gd name="T4" fmla="*/ 15 w 15"/>
                <a:gd name="T5" fmla="*/ 22 h 30"/>
                <a:gd name="T6" fmla="*/ 0 w 15"/>
                <a:gd name="T7" fmla="*/ 22 h 30"/>
                <a:gd name="T8" fmla="*/ 0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9"/>
                    <a:pt x="0" y="30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64"/>
            <p:cNvSpPr>
              <a:spLocks/>
            </p:cNvSpPr>
            <p:nvPr/>
          </p:nvSpPr>
          <p:spPr bwMode="auto">
            <a:xfrm>
              <a:off x="5592763" y="2916238"/>
              <a:ext cx="236538" cy="141288"/>
            </a:xfrm>
            <a:custGeom>
              <a:avLst/>
              <a:gdLst>
                <a:gd name="T0" fmla="*/ 10 w 57"/>
                <a:gd name="T1" fmla="*/ 7 h 34"/>
                <a:gd name="T2" fmla="*/ 0 w 57"/>
                <a:gd name="T3" fmla="*/ 25 h 34"/>
                <a:gd name="T4" fmla="*/ 29 w 57"/>
                <a:gd name="T5" fmla="*/ 34 h 34"/>
                <a:gd name="T6" fmla="*/ 57 w 57"/>
                <a:gd name="T7" fmla="*/ 25 h 34"/>
                <a:gd name="T8" fmla="*/ 47 w 57"/>
                <a:gd name="T9" fmla="*/ 7 h 34"/>
                <a:gd name="T10" fmla="*/ 28 w 57"/>
                <a:gd name="T11" fmla="*/ 0 h 34"/>
                <a:gd name="T12" fmla="*/ 10 w 57"/>
                <a:gd name="T1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4">
                  <a:moveTo>
                    <a:pt x="10" y="7"/>
                  </a:moveTo>
                  <a:cubicBezTo>
                    <a:pt x="5" y="10"/>
                    <a:pt x="3" y="17"/>
                    <a:pt x="0" y="25"/>
                  </a:cubicBezTo>
                  <a:cubicBezTo>
                    <a:pt x="8" y="30"/>
                    <a:pt x="18" y="34"/>
                    <a:pt x="29" y="34"/>
                  </a:cubicBezTo>
                  <a:cubicBezTo>
                    <a:pt x="39" y="34"/>
                    <a:pt x="49" y="30"/>
                    <a:pt x="57" y="25"/>
                  </a:cubicBezTo>
                  <a:cubicBezTo>
                    <a:pt x="54" y="17"/>
                    <a:pt x="52" y="10"/>
                    <a:pt x="47" y="7"/>
                  </a:cubicBezTo>
                  <a:cubicBezTo>
                    <a:pt x="39" y="1"/>
                    <a:pt x="33" y="0"/>
                    <a:pt x="28" y="0"/>
                  </a:cubicBezTo>
                  <a:cubicBezTo>
                    <a:pt x="23" y="0"/>
                    <a:pt x="18" y="1"/>
                    <a:pt x="10" y="7"/>
                  </a:cubicBezTo>
                  <a:close/>
                </a:path>
              </a:pathLst>
            </a:cu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65"/>
            <p:cNvSpPr>
              <a:spLocks/>
            </p:cNvSpPr>
            <p:nvPr/>
          </p:nvSpPr>
          <p:spPr bwMode="auto">
            <a:xfrm>
              <a:off x="5680075" y="2878138"/>
              <a:ext cx="61913" cy="41275"/>
            </a:xfrm>
            <a:custGeom>
              <a:avLst/>
              <a:gdLst>
                <a:gd name="T0" fmla="*/ 39 w 39"/>
                <a:gd name="T1" fmla="*/ 8 h 26"/>
                <a:gd name="T2" fmla="*/ 39 w 39"/>
                <a:gd name="T3" fmla="*/ 0 h 26"/>
                <a:gd name="T4" fmla="*/ 0 w 39"/>
                <a:gd name="T5" fmla="*/ 0 h 26"/>
                <a:gd name="T6" fmla="*/ 0 w 39"/>
                <a:gd name="T7" fmla="*/ 26 h 26"/>
                <a:gd name="T8" fmla="*/ 39 w 39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9" y="8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66"/>
            <p:cNvSpPr>
              <a:spLocks/>
            </p:cNvSpPr>
            <p:nvPr/>
          </p:nvSpPr>
          <p:spPr bwMode="auto">
            <a:xfrm>
              <a:off x="5683250" y="2916238"/>
              <a:ext cx="55563" cy="141288"/>
            </a:xfrm>
            <a:custGeom>
              <a:avLst/>
              <a:gdLst>
                <a:gd name="T0" fmla="*/ 5 w 13"/>
                <a:gd name="T1" fmla="*/ 12 h 34"/>
                <a:gd name="T2" fmla="*/ 3 w 13"/>
                <a:gd name="T3" fmla="*/ 34 h 34"/>
                <a:gd name="T4" fmla="*/ 7 w 13"/>
                <a:gd name="T5" fmla="*/ 34 h 34"/>
                <a:gd name="T6" fmla="*/ 10 w 13"/>
                <a:gd name="T7" fmla="*/ 34 h 34"/>
                <a:gd name="T8" fmla="*/ 8 w 13"/>
                <a:gd name="T9" fmla="*/ 12 h 34"/>
                <a:gd name="T10" fmla="*/ 13 w 13"/>
                <a:gd name="T11" fmla="*/ 0 h 34"/>
                <a:gd name="T12" fmla="*/ 0 w 13"/>
                <a:gd name="T13" fmla="*/ 0 h 34"/>
                <a:gd name="T14" fmla="*/ 5 w 13"/>
                <a:gd name="T15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4">
                  <a:moveTo>
                    <a:pt x="5" y="12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5" y="34"/>
                    <a:pt x="7" y="34"/>
                  </a:cubicBezTo>
                  <a:cubicBezTo>
                    <a:pt x="8" y="34"/>
                    <a:pt x="9" y="34"/>
                    <a:pt x="10" y="3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5" y="0"/>
                    <a:pt x="0" y="0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67"/>
            <p:cNvSpPr>
              <a:spLocks/>
            </p:cNvSpPr>
            <p:nvPr/>
          </p:nvSpPr>
          <p:spPr bwMode="auto">
            <a:xfrm>
              <a:off x="5659438" y="2898775"/>
              <a:ext cx="49213" cy="53975"/>
            </a:xfrm>
            <a:custGeom>
              <a:avLst/>
              <a:gdLst>
                <a:gd name="T0" fmla="*/ 13 w 31"/>
                <a:gd name="T1" fmla="*/ 0 h 34"/>
                <a:gd name="T2" fmla="*/ 0 w 31"/>
                <a:gd name="T3" fmla="*/ 19 h 34"/>
                <a:gd name="T4" fmla="*/ 7 w 31"/>
                <a:gd name="T5" fmla="*/ 34 h 34"/>
                <a:gd name="T6" fmla="*/ 31 w 31"/>
                <a:gd name="T7" fmla="*/ 11 h 34"/>
                <a:gd name="T8" fmla="*/ 13 w 3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13" y="0"/>
                  </a:moveTo>
                  <a:lnTo>
                    <a:pt x="0" y="19"/>
                  </a:lnTo>
                  <a:lnTo>
                    <a:pt x="7" y="34"/>
                  </a:lnTo>
                  <a:lnTo>
                    <a:pt x="31" y="1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68"/>
            <p:cNvSpPr>
              <a:spLocks/>
            </p:cNvSpPr>
            <p:nvPr/>
          </p:nvSpPr>
          <p:spPr bwMode="auto">
            <a:xfrm>
              <a:off x="5713413" y="2898775"/>
              <a:ext cx="49213" cy="53975"/>
            </a:xfrm>
            <a:custGeom>
              <a:avLst/>
              <a:gdLst>
                <a:gd name="T0" fmla="*/ 18 w 31"/>
                <a:gd name="T1" fmla="*/ 0 h 34"/>
                <a:gd name="T2" fmla="*/ 31 w 31"/>
                <a:gd name="T3" fmla="*/ 19 h 34"/>
                <a:gd name="T4" fmla="*/ 23 w 31"/>
                <a:gd name="T5" fmla="*/ 34 h 34"/>
                <a:gd name="T6" fmla="*/ 0 w 31"/>
                <a:gd name="T7" fmla="*/ 11 h 34"/>
                <a:gd name="T8" fmla="*/ 18 w 3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18" y="0"/>
                  </a:moveTo>
                  <a:lnTo>
                    <a:pt x="31" y="19"/>
                  </a:lnTo>
                  <a:lnTo>
                    <a:pt x="23" y="34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69"/>
            <p:cNvSpPr>
              <a:spLocks/>
            </p:cNvSpPr>
            <p:nvPr/>
          </p:nvSpPr>
          <p:spPr bwMode="auto">
            <a:xfrm>
              <a:off x="5588000" y="2727325"/>
              <a:ext cx="246063" cy="168275"/>
            </a:xfrm>
            <a:custGeom>
              <a:avLst/>
              <a:gdLst>
                <a:gd name="T0" fmla="*/ 30 w 59"/>
                <a:gd name="T1" fmla="*/ 0 h 40"/>
                <a:gd name="T2" fmla="*/ 30 w 59"/>
                <a:gd name="T3" fmla="*/ 40 h 40"/>
                <a:gd name="T4" fmla="*/ 30 w 59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40">
                  <a:moveTo>
                    <a:pt x="30" y="0"/>
                  </a:moveTo>
                  <a:cubicBezTo>
                    <a:pt x="59" y="0"/>
                    <a:pt x="47" y="40"/>
                    <a:pt x="30" y="40"/>
                  </a:cubicBezTo>
                  <a:cubicBezTo>
                    <a:pt x="12" y="40"/>
                    <a:pt x="0" y="0"/>
                    <a:pt x="30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70"/>
            <p:cNvSpPr>
              <a:spLocks/>
            </p:cNvSpPr>
            <p:nvPr/>
          </p:nvSpPr>
          <p:spPr bwMode="auto">
            <a:xfrm>
              <a:off x="5621338" y="2698750"/>
              <a:ext cx="179388" cy="133350"/>
            </a:xfrm>
            <a:custGeom>
              <a:avLst/>
              <a:gdLst>
                <a:gd name="T0" fmla="*/ 30 w 43"/>
                <a:gd name="T1" fmla="*/ 11 h 32"/>
                <a:gd name="T2" fmla="*/ 38 w 43"/>
                <a:gd name="T3" fmla="*/ 23 h 32"/>
                <a:gd name="T4" fmla="*/ 41 w 43"/>
                <a:gd name="T5" fmla="*/ 24 h 32"/>
                <a:gd name="T6" fmla="*/ 22 w 43"/>
                <a:gd name="T7" fmla="*/ 0 h 32"/>
                <a:gd name="T8" fmla="*/ 2 w 43"/>
                <a:gd name="T9" fmla="*/ 24 h 32"/>
                <a:gd name="T10" fmla="*/ 6 w 43"/>
                <a:gd name="T11" fmla="*/ 24 h 32"/>
                <a:gd name="T12" fmla="*/ 30 w 43"/>
                <a:gd name="T13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2">
                  <a:moveTo>
                    <a:pt x="30" y="11"/>
                  </a:moveTo>
                  <a:cubicBezTo>
                    <a:pt x="35" y="13"/>
                    <a:pt x="37" y="19"/>
                    <a:pt x="38" y="23"/>
                  </a:cubicBezTo>
                  <a:cubicBezTo>
                    <a:pt x="39" y="30"/>
                    <a:pt x="39" y="29"/>
                    <a:pt x="41" y="24"/>
                  </a:cubicBezTo>
                  <a:cubicBezTo>
                    <a:pt x="43" y="20"/>
                    <a:pt x="38" y="0"/>
                    <a:pt x="22" y="0"/>
                  </a:cubicBezTo>
                  <a:cubicBezTo>
                    <a:pt x="6" y="0"/>
                    <a:pt x="0" y="15"/>
                    <a:pt x="2" y="24"/>
                  </a:cubicBezTo>
                  <a:cubicBezTo>
                    <a:pt x="4" y="32"/>
                    <a:pt x="4" y="30"/>
                    <a:pt x="6" y="24"/>
                  </a:cubicBezTo>
                  <a:cubicBezTo>
                    <a:pt x="9" y="7"/>
                    <a:pt x="22" y="14"/>
                    <a:pt x="30" y="11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271"/>
            <p:cNvSpPr>
              <a:spLocks/>
            </p:cNvSpPr>
            <p:nvPr/>
          </p:nvSpPr>
          <p:spPr bwMode="auto">
            <a:xfrm>
              <a:off x="5775325" y="2782888"/>
              <a:ext cx="20638" cy="41275"/>
            </a:xfrm>
            <a:custGeom>
              <a:avLst/>
              <a:gdLst>
                <a:gd name="T0" fmla="*/ 4 w 5"/>
                <a:gd name="T1" fmla="*/ 1 h 10"/>
                <a:gd name="T2" fmla="*/ 5 w 5"/>
                <a:gd name="T3" fmla="*/ 6 h 10"/>
                <a:gd name="T4" fmla="*/ 2 w 5"/>
                <a:gd name="T5" fmla="*/ 10 h 10"/>
                <a:gd name="T6" fmla="*/ 1 w 5"/>
                <a:gd name="T7" fmla="*/ 5 h 10"/>
                <a:gd name="T8" fmla="*/ 4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4" y="1"/>
                  </a:moveTo>
                  <a:cubicBezTo>
                    <a:pt x="5" y="1"/>
                    <a:pt x="5" y="3"/>
                    <a:pt x="5" y="6"/>
                  </a:cubicBezTo>
                  <a:cubicBezTo>
                    <a:pt x="4" y="8"/>
                    <a:pt x="3" y="10"/>
                    <a:pt x="2" y="10"/>
                  </a:cubicBezTo>
                  <a:cubicBezTo>
                    <a:pt x="1" y="10"/>
                    <a:pt x="0" y="7"/>
                    <a:pt x="1" y="5"/>
                  </a:cubicBezTo>
                  <a:cubicBezTo>
                    <a:pt x="1" y="2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272"/>
            <p:cNvSpPr>
              <a:spLocks/>
            </p:cNvSpPr>
            <p:nvPr/>
          </p:nvSpPr>
          <p:spPr bwMode="auto">
            <a:xfrm>
              <a:off x="5626100" y="2782888"/>
              <a:ext cx="20638" cy="41275"/>
            </a:xfrm>
            <a:custGeom>
              <a:avLst/>
              <a:gdLst>
                <a:gd name="T0" fmla="*/ 1 w 5"/>
                <a:gd name="T1" fmla="*/ 1 h 10"/>
                <a:gd name="T2" fmla="*/ 0 w 5"/>
                <a:gd name="T3" fmla="*/ 6 h 10"/>
                <a:gd name="T4" fmla="*/ 3 w 5"/>
                <a:gd name="T5" fmla="*/ 10 h 10"/>
                <a:gd name="T6" fmla="*/ 4 w 5"/>
                <a:gd name="T7" fmla="*/ 5 h 10"/>
                <a:gd name="T8" fmla="*/ 1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1"/>
                  </a:moveTo>
                  <a:cubicBezTo>
                    <a:pt x="0" y="1"/>
                    <a:pt x="0" y="3"/>
                    <a:pt x="0" y="6"/>
                  </a:cubicBezTo>
                  <a:cubicBezTo>
                    <a:pt x="1" y="8"/>
                    <a:pt x="2" y="10"/>
                    <a:pt x="3" y="10"/>
                  </a:cubicBezTo>
                  <a:cubicBezTo>
                    <a:pt x="4" y="10"/>
                    <a:pt x="5" y="7"/>
                    <a:pt x="4" y="5"/>
                  </a:cubicBezTo>
                  <a:cubicBezTo>
                    <a:pt x="4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273"/>
            <p:cNvSpPr>
              <a:spLocks/>
            </p:cNvSpPr>
            <p:nvPr/>
          </p:nvSpPr>
          <p:spPr bwMode="auto">
            <a:xfrm>
              <a:off x="5592763" y="2952750"/>
              <a:ext cx="44450" cy="88900"/>
            </a:xfrm>
            <a:custGeom>
              <a:avLst/>
              <a:gdLst>
                <a:gd name="T0" fmla="*/ 7 w 11"/>
                <a:gd name="T1" fmla="*/ 0 h 21"/>
                <a:gd name="T2" fmla="*/ 0 w 11"/>
                <a:gd name="T3" fmla="*/ 16 h 21"/>
                <a:gd name="T4" fmla="*/ 10 w 11"/>
                <a:gd name="T5" fmla="*/ 21 h 21"/>
                <a:gd name="T6" fmla="*/ 11 w 11"/>
                <a:gd name="T7" fmla="*/ 14 h 21"/>
                <a:gd name="T8" fmla="*/ 7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7" y="0"/>
                  </a:moveTo>
                  <a:cubicBezTo>
                    <a:pt x="4" y="3"/>
                    <a:pt x="2" y="9"/>
                    <a:pt x="0" y="16"/>
                  </a:cubicBezTo>
                  <a:cubicBezTo>
                    <a:pt x="3" y="18"/>
                    <a:pt x="7" y="20"/>
                    <a:pt x="10" y="21"/>
                  </a:cubicBezTo>
                  <a:cubicBezTo>
                    <a:pt x="11" y="19"/>
                    <a:pt x="11" y="17"/>
                    <a:pt x="11" y="14"/>
                  </a:cubicBezTo>
                  <a:cubicBezTo>
                    <a:pt x="11" y="9"/>
                    <a:pt x="10" y="4"/>
                    <a:pt x="7" y="0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274"/>
            <p:cNvSpPr>
              <a:spLocks/>
            </p:cNvSpPr>
            <p:nvPr/>
          </p:nvSpPr>
          <p:spPr bwMode="auto">
            <a:xfrm>
              <a:off x="5783263" y="2952750"/>
              <a:ext cx="46038" cy="88900"/>
            </a:xfrm>
            <a:custGeom>
              <a:avLst/>
              <a:gdLst>
                <a:gd name="T0" fmla="*/ 1 w 11"/>
                <a:gd name="T1" fmla="*/ 21 h 21"/>
                <a:gd name="T2" fmla="*/ 11 w 11"/>
                <a:gd name="T3" fmla="*/ 16 h 21"/>
                <a:gd name="T4" fmla="*/ 4 w 11"/>
                <a:gd name="T5" fmla="*/ 0 h 21"/>
                <a:gd name="T6" fmla="*/ 0 w 11"/>
                <a:gd name="T7" fmla="*/ 14 h 21"/>
                <a:gd name="T8" fmla="*/ 1 w 1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1" y="21"/>
                  </a:moveTo>
                  <a:cubicBezTo>
                    <a:pt x="4" y="20"/>
                    <a:pt x="8" y="18"/>
                    <a:pt x="11" y="16"/>
                  </a:cubicBezTo>
                  <a:cubicBezTo>
                    <a:pt x="9" y="9"/>
                    <a:pt x="7" y="3"/>
                    <a:pt x="4" y="0"/>
                  </a:cubicBezTo>
                  <a:cubicBezTo>
                    <a:pt x="1" y="4"/>
                    <a:pt x="0" y="9"/>
                    <a:pt x="0" y="14"/>
                  </a:cubicBezTo>
                  <a:cubicBezTo>
                    <a:pt x="0" y="17"/>
                    <a:pt x="0" y="19"/>
                    <a:pt x="1" y="21"/>
                  </a:cubicBezTo>
                  <a:close/>
                </a:path>
              </a:pathLst>
            </a:custGeom>
            <a:solidFill>
              <a:srgbClr val="70A7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2549938" y="2411466"/>
            <a:ext cx="804217" cy="755122"/>
            <a:chOff x="2579688" y="1768475"/>
            <a:chExt cx="471488" cy="4762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4" name="Oval 275"/>
            <p:cNvSpPr>
              <a:spLocks noChangeArrowheads="1"/>
            </p:cNvSpPr>
            <p:nvPr/>
          </p:nvSpPr>
          <p:spPr bwMode="auto">
            <a:xfrm>
              <a:off x="2579688" y="1768475"/>
              <a:ext cx="471488" cy="4762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Oval 276"/>
            <p:cNvSpPr>
              <a:spLocks noChangeArrowheads="1"/>
            </p:cNvSpPr>
            <p:nvPr/>
          </p:nvSpPr>
          <p:spPr bwMode="auto">
            <a:xfrm>
              <a:off x="2609850" y="1797050"/>
              <a:ext cx="415925" cy="4175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277"/>
            <p:cNvSpPr>
              <a:spLocks/>
            </p:cNvSpPr>
            <p:nvPr/>
          </p:nvSpPr>
          <p:spPr bwMode="auto">
            <a:xfrm>
              <a:off x="2697163" y="2073275"/>
              <a:ext cx="238125" cy="133350"/>
            </a:xfrm>
            <a:custGeom>
              <a:avLst/>
              <a:gdLst>
                <a:gd name="T0" fmla="*/ 10 w 57"/>
                <a:gd name="T1" fmla="*/ 7 h 32"/>
                <a:gd name="T2" fmla="*/ 0 w 57"/>
                <a:gd name="T3" fmla="*/ 25 h 32"/>
                <a:gd name="T4" fmla="*/ 13 w 57"/>
                <a:gd name="T5" fmla="*/ 32 h 32"/>
                <a:gd name="T6" fmla="*/ 29 w 57"/>
                <a:gd name="T7" fmla="*/ 29 h 32"/>
                <a:gd name="T8" fmla="*/ 44 w 57"/>
                <a:gd name="T9" fmla="*/ 32 h 32"/>
                <a:gd name="T10" fmla="*/ 57 w 57"/>
                <a:gd name="T11" fmla="*/ 25 h 32"/>
                <a:gd name="T12" fmla="*/ 47 w 57"/>
                <a:gd name="T13" fmla="*/ 7 h 32"/>
                <a:gd name="T14" fmla="*/ 29 w 57"/>
                <a:gd name="T15" fmla="*/ 0 h 32"/>
                <a:gd name="T16" fmla="*/ 10 w 57"/>
                <a:gd name="T1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2">
                  <a:moveTo>
                    <a:pt x="10" y="7"/>
                  </a:moveTo>
                  <a:cubicBezTo>
                    <a:pt x="5" y="10"/>
                    <a:pt x="3" y="17"/>
                    <a:pt x="0" y="25"/>
                  </a:cubicBezTo>
                  <a:cubicBezTo>
                    <a:pt x="4" y="28"/>
                    <a:pt x="8" y="30"/>
                    <a:pt x="13" y="32"/>
                  </a:cubicBezTo>
                  <a:cubicBezTo>
                    <a:pt x="17" y="28"/>
                    <a:pt x="23" y="29"/>
                    <a:pt x="29" y="29"/>
                  </a:cubicBezTo>
                  <a:cubicBezTo>
                    <a:pt x="33" y="22"/>
                    <a:pt x="39" y="27"/>
                    <a:pt x="44" y="32"/>
                  </a:cubicBezTo>
                  <a:cubicBezTo>
                    <a:pt x="49" y="30"/>
                    <a:pt x="53" y="28"/>
                    <a:pt x="57" y="25"/>
                  </a:cubicBezTo>
                  <a:cubicBezTo>
                    <a:pt x="54" y="17"/>
                    <a:pt x="52" y="10"/>
                    <a:pt x="47" y="7"/>
                  </a:cubicBezTo>
                  <a:cubicBezTo>
                    <a:pt x="39" y="2"/>
                    <a:pt x="34" y="0"/>
                    <a:pt x="29" y="0"/>
                  </a:cubicBezTo>
                  <a:cubicBezTo>
                    <a:pt x="23" y="0"/>
                    <a:pt x="18" y="2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278"/>
            <p:cNvSpPr>
              <a:spLocks/>
            </p:cNvSpPr>
            <p:nvPr/>
          </p:nvSpPr>
          <p:spPr bwMode="auto">
            <a:xfrm>
              <a:off x="2789238" y="1998663"/>
              <a:ext cx="57150" cy="115888"/>
            </a:xfrm>
            <a:custGeom>
              <a:avLst/>
              <a:gdLst>
                <a:gd name="T0" fmla="*/ 0 w 14"/>
                <a:gd name="T1" fmla="*/ 0 h 28"/>
                <a:gd name="T2" fmla="*/ 14 w 14"/>
                <a:gd name="T3" fmla="*/ 0 h 28"/>
                <a:gd name="T4" fmla="*/ 14 w 14"/>
                <a:gd name="T5" fmla="*/ 20 h 28"/>
                <a:gd name="T6" fmla="*/ 0 w 14"/>
                <a:gd name="T7" fmla="*/ 20 h 28"/>
                <a:gd name="T8" fmla="*/ 0 w 1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7"/>
                    <a:pt x="0" y="28"/>
                    <a:pt x="0" y="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279"/>
            <p:cNvSpPr>
              <a:spLocks/>
            </p:cNvSpPr>
            <p:nvPr/>
          </p:nvSpPr>
          <p:spPr bwMode="auto">
            <a:xfrm>
              <a:off x="2789238" y="2039938"/>
              <a:ext cx="57150" cy="38100"/>
            </a:xfrm>
            <a:custGeom>
              <a:avLst/>
              <a:gdLst>
                <a:gd name="T0" fmla="*/ 36 w 36"/>
                <a:gd name="T1" fmla="*/ 5 h 24"/>
                <a:gd name="T2" fmla="*/ 36 w 36"/>
                <a:gd name="T3" fmla="*/ 0 h 24"/>
                <a:gd name="T4" fmla="*/ 0 w 36"/>
                <a:gd name="T5" fmla="*/ 0 h 24"/>
                <a:gd name="T6" fmla="*/ 0 w 36"/>
                <a:gd name="T7" fmla="*/ 24 h 24"/>
                <a:gd name="T8" fmla="*/ 36 w 36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6" y="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36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280"/>
            <p:cNvSpPr>
              <a:spLocks/>
            </p:cNvSpPr>
            <p:nvPr/>
          </p:nvSpPr>
          <p:spPr bwMode="auto">
            <a:xfrm>
              <a:off x="2692400" y="1889125"/>
              <a:ext cx="250825" cy="163513"/>
            </a:xfrm>
            <a:custGeom>
              <a:avLst/>
              <a:gdLst>
                <a:gd name="T0" fmla="*/ 30 w 60"/>
                <a:gd name="T1" fmla="*/ 0 h 39"/>
                <a:gd name="T2" fmla="*/ 30 w 60"/>
                <a:gd name="T3" fmla="*/ 39 h 39"/>
                <a:gd name="T4" fmla="*/ 30 w 60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39">
                  <a:moveTo>
                    <a:pt x="30" y="0"/>
                  </a:moveTo>
                  <a:cubicBezTo>
                    <a:pt x="60" y="0"/>
                    <a:pt x="47" y="39"/>
                    <a:pt x="30" y="39"/>
                  </a:cubicBezTo>
                  <a:cubicBezTo>
                    <a:pt x="12" y="39"/>
                    <a:pt x="0" y="0"/>
                    <a:pt x="30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81"/>
            <p:cNvSpPr>
              <a:spLocks/>
            </p:cNvSpPr>
            <p:nvPr/>
          </p:nvSpPr>
          <p:spPr bwMode="auto">
            <a:xfrm>
              <a:off x="2725738" y="1852613"/>
              <a:ext cx="179388" cy="133350"/>
            </a:xfrm>
            <a:custGeom>
              <a:avLst/>
              <a:gdLst>
                <a:gd name="T0" fmla="*/ 21 w 43"/>
                <a:gd name="T1" fmla="*/ 12 h 32"/>
                <a:gd name="T2" fmla="*/ 36 w 43"/>
                <a:gd name="T3" fmla="*/ 24 h 32"/>
                <a:gd name="T4" fmla="*/ 41 w 43"/>
                <a:gd name="T5" fmla="*/ 25 h 32"/>
                <a:gd name="T6" fmla="*/ 22 w 43"/>
                <a:gd name="T7" fmla="*/ 0 h 32"/>
                <a:gd name="T8" fmla="*/ 2 w 43"/>
                <a:gd name="T9" fmla="*/ 24 h 32"/>
                <a:gd name="T10" fmla="*/ 7 w 43"/>
                <a:gd name="T11" fmla="*/ 24 h 32"/>
                <a:gd name="T12" fmla="*/ 21 w 43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2">
                  <a:moveTo>
                    <a:pt x="21" y="12"/>
                  </a:moveTo>
                  <a:cubicBezTo>
                    <a:pt x="31" y="12"/>
                    <a:pt x="36" y="19"/>
                    <a:pt x="36" y="24"/>
                  </a:cubicBezTo>
                  <a:cubicBezTo>
                    <a:pt x="37" y="29"/>
                    <a:pt x="38" y="29"/>
                    <a:pt x="41" y="25"/>
                  </a:cubicBezTo>
                  <a:cubicBezTo>
                    <a:pt x="43" y="20"/>
                    <a:pt x="37" y="0"/>
                    <a:pt x="22" y="0"/>
                  </a:cubicBezTo>
                  <a:cubicBezTo>
                    <a:pt x="6" y="0"/>
                    <a:pt x="0" y="15"/>
                    <a:pt x="2" y="24"/>
                  </a:cubicBezTo>
                  <a:cubicBezTo>
                    <a:pt x="4" y="32"/>
                    <a:pt x="7" y="27"/>
                    <a:pt x="7" y="24"/>
                  </a:cubicBezTo>
                  <a:cubicBezTo>
                    <a:pt x="7" y="20"/>
                    <a:pt x="10" y="12"/>
                    <a:pt x="21" y="12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82"/>
            <p:cNvSpPr>
              <a:spLocks/>
            </p:cNvSpPr>
            <p:nvPr/>
          </p:nvSpPr>
          <p:spPr bwMode="auto">
            <a:xfrm>
              <a:off x="2738438" y="1881188"/>
              <a:ext cx="158750" cy="100013"/>
            </a:xfrm>
            <a:custGeom>
              <a:avLst/>
              <a:gdLst>
                <a:gd name="T0" fmla="*/ 4 w 38"/>
                <a:gd name="T1" fmla="*/ 20 h 24"/>
                <a:gd name="T2" fmla="*/ 0 w 38"/>
                <a:gd name="T3" fmla="*/ 18 h 24"/>
                <a:gd name="T4" fmla="*/ 1 w 38"/>
                <a:gd name="T5" fmla="*/ 11 h 24"/>
                <a:gd name="T6" fmla="*/ 18 w 38"/>
                <a:gd name="T7" fmla="*/ 0 h 24"/>
                <a:gd name="T8" fmla="*/ 36 w 38"/>
                <a:gd name="T9" fmla="*/ 11 h 24"/>
                <a:gd name="T10" fmla="*/ 37 w 38"/>
                <a:gd name="T11" fmla="*/ 18 h 24"/>
                <a:gd name="T12" fmla="*/ 34 w 38"/>
                <a:gd name="T13" fmla="*/ 19 h 24"/>
                <a:gd name="T14" fmla="*/ 18 w 38"/>
                <a:gd name="T15" fmla="*/ 5 h 24"/>
                <a:gd name="T16" fmla="*/ 4 w 38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4" y="20"/>
                  </a:moveTo>
                  <a:cubicBezTo>
                    <a:pt x="3" y="24"/>
                    <a:pt x="0" y="21"/>
                    <a:pt x="0" y="18"/>
                  </a:cubicBezTo>
                  <a:cubicBezTo>
                    <a:pt x="0" y="15"/>
                    <a:pt x="0" y="14"/>
                    <a:pt x="1" y="11"/>
                  </a:cubicBezTo>
                  <a:cubicBezTo>
                    <a:pt x="3" y="8"/>
                    <a:pt x="9" y="0"/>
                    <a:pt x="18" y="0"/>
                  </a:cubicBezTo>
                  <a:cubicBezTo>
                    <a:pt x="27" y="0"/>
                    <a:pt x="35" y="9"/>
                    <a:pt x="36" y="11"/>
                  </a:cubicBezTo>
                  <a:cubicBezTo>
                    <a:pt x="37" y="14"/>
                    <a:pt x="38" y="16"/>
                    <a:pt x="37" y="18"/>
                  </a:cubicBezTo>
                  <a:cubicBezTo>
                    <a:pt x="37" y="21"/>
                    <a:pt x="35" y="22"/>
                    <a:pt x="34" y="19"/>
                  </a:cubicBezTo>
                  <a:cubicBezTo>
                    <a:pt x="32" y="11"/>
                    <a:pt x="25" y="5"/>
                    <a:pt x="18" y="5"/>
                  </a:cubicBezTo>
                  <a:cubicBezTo>
                    <a:pt x="10" y="5"/>
                    <a:pt x="5" y="14"/>
                    <a:pt x="4" y="20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83"/>
            <p:cNvSpPr>
              <a:spLocks/>
            </p:cNvSpPr>
            <p:nvPr/>
          </p:nvSpPr>
          <p:spPr bwMode="auto">
            <a:xfrm>
              <a:off x="2879725" y="1943100"/>
              <a:ext cx="22225" cy="42863"/>
            </a:xfrm>
            <a:custGeom>
              <a:avLst/>
              <a:gdLst>
                <a:gd name="T0" fmla="*/ 4 w 5"/>
                <a:gd name="T1" fmla="*/ 0 h 10"/>
                <a:gd name="T2" fmla="*/ 5 w 5"/>
                <a:gd name="T3" fmla="*/ 5 h 10"/>
                <a:gd name="T4" fmla="*/ 2 w 5"/>
                <a:gd name="T5" fmla="*/ 9 h 10"/>
                <a:gd name="T6" fmla="*/ 1 w 5"/>
                <a:gd name="T7" fmla="*/ 4 h 10"/>
                <a:gd name="T8" fmla="*/ 4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5" y="0"/>
                    <a:pt x="5" y="3"/>
                    <a:pt x="5" y="5"/>
                  </a:cubicBezTo>
                  <a:cubicBezTo>
                    <a:pt x="4" y="8"/>
                    <a:pt x="3" y="10"/>
                    <a:pt x="2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84"/>
            <p:cNvSpPr>
              <a:spLocks/>
            </p:cNvSpPr>
            <p:nvPr/>
          </p:nvSpPr>
          <p:spPr bwMode="auto">
            <a:xfrm>
              <a:off x="2730500" y="1943100"/>
              <a:ext cx="20638" cy="42863"/>
            </a:xfrm>
            <a:custGeom>
              <a:avLst/>
              <a:gdLst>
                <a:gd name="T0" fmla="*/ 1 w 5"/>
                <a:gd name="T1" fmla="*/ 0 h 10"/>
                <a:gd name="T2" fmla="*/ 0 w 5"/>
                <a:gd name="T3" fmla="*/ 5 h 10"/>
                <a:gd name="T4" fmla="*/ 3 w 5"/>
                <a:gd name="T5" fmla="*/ 9 h 10"/>
                <a:gd name="T6" fmla="*/ 4 w 5"/>
                <a:gd name="T7" fmla="*/ 4 h 10"/>
                <a:gd name="T8" fmla="*/ 1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0"/>
                  </a:moveTo>
                  <a:cubicBezTo>
                    <a:pt x="0" y="0"/>
                    <a:pt x="0" y="3"/>
                    <a:pt x="0" y="5"/>
                  </a:cubicBezTo>
                  <a:cubicBezTo>
                    <a:pt x="1" y="8"/>
                    <a:pt x="2" y="10"/>
                    <a:pt x="3" y="9"/>
                  </a:cubicBezTo>
                  <a:cubicBezTo>
                    <a:pt x="4" y="9"/>
                    <a:pt x="5" y="7"/>
                    <a:pt x="4" y="4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285"/>
            <p:cNvSpPr>
              <a:spLocks/>
            </p:cNvSpPr>
            <p:nvPr/>
          </p:nvSpPr>
          <p:spPr bwMode="auto">
            <a:xfrm>
              <a:off x="2751138" y="2085975"/>
              <a:ext cx="128588" cy="128588"/>
            </a:xfrm>
            <a:custGeom>
              <a:avLst/>
              <a:gdLst>
                <a:gd name="T0" fmla="*/ 4 w 31"/>
                <a:gd name="T1" fmla="*/ 0 h 31"/>
                <a:gd name="T2" fmla="*/ 4 w 31"/>
                <a:gd name="T3" fmla="*/ 22 h 31"/>
                <a:gd name="T4" fmla="*/ 16 w 31"/>
                <a:gd name="T5" fmla="*/ 22 h 31"/>
                <a:gd name="T6" fmla="*/ 27 w 31"/>
                <a:gd name="T7" fmla="*/ 22 h 31"/>
                <a:gd name="T8" fmla="*/ 27 w 31"/>
                <a:gd name="T9" fmla="*/ 0 h 31"/>
                <a:gd name="T10" fmla="*/ 31 w 31"/>
                <a:gd name="T11" fmla="*/ 2 h 31"/>
                <a:gd name="T12" fmla="*/ 31 w 31"/>
                <a:gd name="T13" fmla="*/ 29 h 31"/>
                <a:gd name="T14" fmla="*/ 16 w 31"/>
                <a:gd name="T15" fmla="*/ 31 h 31"/>
                <a:gd name="T16" fmla="*/ 0 w 31"/>
                <a:gd name="T17" fmla="*/ 29 h 31"/>
                <a:gd name="T18" fmla="*/ 0 w 31"/>
                <a:gd name="T19" fmla="*/ 26 h 31"/>
                <a:gd name="T20" fmla="*/ 0 w 31"/>
                <a:gd name="T21" fmla="*/ 2 h 31"/>
                <a:gd name="T22" fmla="*/ 4 w 31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1">
                  <a:moveTo>
                    <a:pt x="4" y="0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30" y="1"/>
                    <a:pt x="31" y="2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6" y="30"/>
                    <a:pt x="21" y="31"/>
                    <a:pt x="16" y="31"/>
                  </a:cubicBezTo>
                  <a:cubicBezTo>
                    <a:pt x="10" y="31"/>
                    <a:pt x="5" y="30"/>
                    <a:pt x="0" y="2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86"/>
            <p:cNvSpPr>
              <a:spLocks/>
            </p:cNvSpPr>
            <p:nvPr/>
          </p:nvSpPr>
          <p:spPr bwMode="auto">
            <a:xfrm>
              <a:off x="2763838" y="1885950"/>
              <a:ext cx="104775" cy="82550"/>
            </a:xfrm>
            <a:custGeom>
              <a:avLst/>
              <a:gdLst>
                <a:gd name="T0" fmla="*/ 24 w 25"/>
                <a:gd name="T1" fmla="*/ 5 h 20"/>
                <a:gd name="T2" fmla="*/ 1 w 25"/>
                <a:gd name="T3" fmla="*/ 20 h 20"/>
                <a:gd name="T4" fmla="*/ 24 w 25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0">
                  <a:moveTo>
                    <a:pt x="24" y="5"/>
                  </a:moveTo>
                  <a:cubicBezTo>
                    <a:pt x="25" y="11"/>
                    <a:pt x="14" y="20"/>
                    <a:pt x="1" y="20"/>
                  </a:cubicBezTo>
                  <a:cubicBezTo>
                    <a:pt x="0" y="5"/>
                    <a:pt x="14" y="0"/>
                    <a:pt x="24" y="5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4430629" y="4625956"/>
            <a:ext cx="1093950" cy="1024450"/>
            <a:chOff x="3208973" y="2796540"/>
            <a:chExt cx="641350" cy="64611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87" name="Oval 287"/>
            <p:cNvSpPr>
              <a:spLocks noChangeArrowheads="1"/>
            </p:cNvSpPr>
            <p:nvPr/>
          </p:nvSpPr>
          <p:spPr bwMode="auto">
            <a:xfrm>
              <a:off x="3208973" y="2796540"/>
              <a:ext cx="641350" cy="6461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Oval 288"/>
            <p:cNvSpPr>
              <a:spLocks noChangeArrowheads="1"/>
            </p:cNvSpPr>
            <p:nvPr/>
          </p:nvSpPr>
          <p:spPr bwMode="auto">
            <a:xfrm>
              <a:off x="3251200" y="2832100"/>
              <a:ext cx="568325" cy="5683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89"/>
            <p:cNvSpPr>
              <a:spLocks/>
            </p:cNvSpPr>
            <p:nvPr/>
          </p:nvSpPr>
          <p:spPr bwMode="auto">
            <a:xfrm>
              <a:off x="3497263" y="3024188"/>
              <a:ext cx="142875" cy="166688"/>
            </a:xfrm>
            <a:custGeom>
              <a:avLst/>
              <a:gdLst>
                <a:gd name="T0" fmla="*/ 30 w 34"/>
                <a:gd name="T1" fmla="*/ 16 h 40"/>
                <a:gd name="T2" fmla="*/ 31 w 34"/>
                <a:gd name="T3" fmla="*/ 23 h 40"/>
                <a:gd name="T4" fmla="*/ 13 w 34"/>
                <a:gd name="T5" fmla="*/ 30 h 40"/>
                <a:gd name="T6" fmla="*/ 30 w 34"/>
                <a:gd name="T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0">
                  <a:moveTo>
                    <a:pt x="30" y="16"/>
                  </a:moveTo>
                  <a:cubicBezTo>
                    <a:pt x="24" y="20"/>
                    <a:pt x="28" y="27"/>
                    <a:pt x="31" y="23"/>
                  </a:cubicBezTo>
                  <a:cubicBezTo>
                    <a:pt x="34" y="27"/>
                    <a:pt x="26" y="40"/>
                    <a:pt x="13" y="30"/>
                  </a:cubicBezTo>
                  <a:cubicBezTo>
                    <a:pt x="0" y="20"/>
                    <a:pt x="19" y="0"/>
                    <a:pt x="30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90"/>
            <p:cNvSpPr>
              <a:spLocks/>
            </p:cNvSpPr>
            <p:nvPr/>
          </p:nvSpPr>
          <p:spPr bwMode="auto">
            <a:xfrm>
              <a:off x="3435350" y="3019425"/>
              <a:ext cx="138113" cy="168275"/>
            </a:xfrm>
            <a:custGeom>
              <a:avLst/>
              <a:gdLst>
                <a:gd name="T0" fmla="*/ 3 w 33"/>
                <a:gd name="T1" fmla="*/ 16 h 40"/>
                <a:gd name="T2" fmla="*/ 3 w 33"/>
                <a:gd name="T3" fmla="*/ 23 h 40"/>
                <a:gd name="T4" fmla="*/ 20 w 33"/>
                <a:gd name="T5" fmla="*/ 30 h 40"/>
                <a:gd name="T6" fmla="*/ 3 w 33"/>
                <a:gd name="T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0">
                  <a:moveTo>
                    <a:pt x="3" y="16"/>
                  </a:moveTo>
                  <a:cubicBezTo>
                    <a:pt x="10" y="20"/>
                    <a:pt x="5" y="28"/>
                    <a:pt x="3" y="23"/>
                  </a:cubicBezTo>
                  <a:cubicBezTo>
                    <a:pt x="0" y="27"/>
                    <a:pt x="7" y="40"/>
                    <a:pt x="20" y="30"/>
                  </a:cubicBezTo>
                  <a:cubicBezTo>
                    <a:pt x="33" y="20"/>
                    <a:pt x="14" y="0"/>
                    <a:pt x="3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91"/>
            <p:cNvSpPr>
              <a:spLocks/>
            </p:cNvSpPr>
            <p:nvPr/>
          </p:nvSpPr>
          <p:spPr bwMode="auto">
            <a:xfrm>
              <a:off x="3430588" y="3070225"/>
              <a:ext cx="146050" cy="158750"/>
            </a:xfrm>
            <a:custGeom>
              <a:avLst/>
              <a:gdLst>
                <a:gd name="T0" fmla="*/ 6 w 35"/>
                <a:gd name="T1" fmla="*/ 13 h 38"/>
                <a:gd name="T2" fmla="*/ 4 w 35"/>
                <a:gd name="T3" fmla="*/ 20 h 38"/>
                <a:gd name="T4" fmla="*/ 20 w 35"/>
                <a:gd name="T5" fmla="*/ 31 h 38"/>
                <a:gd name="T6" fmla="*/ 6 w 35"/>
                <a:gd name="T7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8">
                  <a:moveTo>
                    <a:pt x="6" y="13"/>
                  </a:moveTo>
                  <a:cubicBezTo>
                    <a:pt x="12" y="19"/>
                    <a:pt x="6" y="25"/>
                    <a:pt x="4" y="20"/>
                  </a:cubicBezTo>
                  <a:cubicBezTo>
                    <a:pt x="0" y="24"/>
                    <a:pt x="5" y="38"/>
                    <a:pt x="20" y="31"/>
                  </a:cubicBezTo>
                  <a:cubicBezTo>
                    <a:pt x="35" y="24"/>
                    <a:pt x="21" y="0"/>
                    <a:pt x="6" y="13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92"/>
            <p:cNvSpPr>
              <a:spLocks/>
            </p:cNvSpPr>
            <p:nvPr/>
          </p:nvSpPr>
          <p:spPr bwMode="auto">
            <a:xfrm>
              <a:off x="3497263" y="3070225"/>
              <a:ext cx="142875" cy="158750"/>
            </a:xfrm>
            <a:custGeom>
              <a:avLst/>
              <a:gdLst>
                <a:gd name="T0" fmla="*/ 28 w 34"/>
                <a:gd name="T1" fmla="*/ 13 h 38"/>
                <a:gd name="T2" fmla="*/ 30 w 34"/>
                <a:gd name="T3" fmla="*/ 20 h 38"/>
                <a:gd name="T4" fmla="*/ 15 w 34"/>
                <a:gd name="T5" fmla="*/ 31 h 38"/>
                <a:gd name="T6" fmla="*/ 28 w 34"/>
                <a:gd name="T7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8">
                  <a:moveTo>
                    <a:pt x="28" y="13"/>
                  </a:moveTo>
                  <a:cubicBezTo>
                    <a:pt x="23" y="19"/>
                    <a:pt x="29" y="25"/>
                    <a:pt x="30" y="20"/>
                  </a:cubicBezTo>
                  <a:cubicBezTo>
                    <a:pt x="34" y="24"/>
                    <a:pt x="30" y="38"/>
                    <a:pt x="15" y="31"/>
                  </a:cubicBezTo>
                  <a:cubicBezTo>
                    <a:pt x="0" y="24"/>
                    <a:pt x="14" y="0"/>
                    <a:pt x="28" y="13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93"/>
            <p:cNvSpPr>
              <a:spLocks/>
            </p:cNvSpPr>
            <p:nvPr/>
          </p:nvSpPr>
          <p:spPr bwMode="auto">
            <a:xfrm>
              <a:off x="3371850" y="3208338"/>
              <a:ext cx="325438" cy="192088"/>
            </a:xfrm>
            <a:custGeom>
              <a:avLst/>
              <a:gdLst>
                <a:gd name="T0" fmla="*/ 14 w 78"/>
                <a:gd name="T1" fmla="*/ 9 h 46"/>
                <a:gd name="T2" fmla="*/ 0 w 78"/>
                <a:gd name="T3" fmla="*/ 34 h 46"/>
                <a:gd name="T4" fmla="*/ 39 w 78"/>
                <a:gd name="T5" fmla="*/ 46 h 46"/>
                <a:gd name="T6" fmla="*/ 78 w 78"/>
                <a:gd name="T7" fmla="*/ 34 h 46"/>
                <a:gd name="T8" fmla="*/ 65 w 78"/>
                <a:gd name="T9" fmla="*/ 9 h 46"/>
                <a:gd name="T10" fmla="*/ 39 w 78"/>
                <a:gd name="T11" fmla="*/ 0 h 46"/>
                <a:gd name="T12" fmla="*/ 14 w 78"/>
                <a:gd name="T1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6">
                  <a:moveTo>
                    <a:pt x="14" y="9"/>
                  </a:moveTo>
                  <a:cubicBezTo>
                    <a:pt x="7" y="13"/>
                    <a:pt x="4" y="22"/>
                    <a:pt x="0" y="34"/>
                  </a:cubicBezTo>
                  <a:cubicBezTo>
                    <a:pt x="11" y="41"/>
                    <a:pt x="25" y="46"/>
                    <a:pt x="39" y="46"/>
                  </a:cubicBezTo>
                  <a:cubicBezTo>
                    <a:pt x="54" y="46"/>
                    <a:pt x="67" y="41"/>
                    <a:pt x="78" y="34"/>
                  </a:cubicBezTo>
                  <a:cubicBezTo>
                    <a:pt x="74" y="22"/>
                    <a:pt x="71" y="13"/>
                    <a:pt x="65" y="9"/>
                  </a:cubicBezTo>
                  <a:cubicBezTo>
                    <a:pt x="53" y="1"/>
                    <a:pt x="46" y="0"/>
                    <a:pt x="39" y="0"/>
                  </a:cubicBezTo>
                  <a:cubicBezTo>
                    <a:pt x="32" y="0"/>
                    <a:pt x="25" y="1"/>
                    <a:pt x="14" y="9"/>
                  </a:cubicBezTo>
                  <a:close/>
                </a:path>
              </a:pathLst>
            </a:custGeom>
            <a:solidFill>
              <a:srgbClr val="238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94"/>
            <p:cNvSpPr>
              <a:spLocks/>
            </p:cNvSpPr>
            <p:nvPr/>
          </p:nvSpPr>
          <p:spPr bwMode="auto">
            <a:xfrm>
              <a:off x="3497263" y="3098800"/>
              <a:ext cx="79375" cy="158750"/>
            </a:xfrm>
            <a:custGeom>
              <a:avLst/>
              <a:gdLst>
                <a:gd name="T0" fmla="*/ 0 w 19"/>
                <a:gd name="T1" fmla="*/ 0 h 38"/>
                <a:gd name="T2" fmla="*/ 19 w 19"/>
                <a:gd name="T3" fmla="*/ 0 h 38"/>
                <a:gd name="T4" fmla="*/ 19 w 19"/>
                <a:gd name="T5" fmla="*/ 28 h 38"/>
                <a:gd name="T6" fmla="*/ 0 w 19"/>
                <a:gd name="T7" fmla="*/ 28 h 38"/>
                <a:gd name="T8" fmla="*/ 0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37"/>
                    <a:pt x="0" y="38"/>
                    <a:pt x="0" y="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95"/>
            <p:cNvSpPr>
              <a:spLocks/>
            </p:cNvSpPr>
            <p:nvPr/>
          </p:nvSpPr>
          <p:spPr bwMode="auto">
            <a:xfrm>
              <a:off x="3497263" y="3157538"/>
              <a:ext cx="79375" cy="53975"/>
            </a:xfrm>
            <a:custGeom>
              <a:avLst/>
              <a:gdLst>
                <a:gd name="T0" fmla="*/ 50 w 50"/>
                <a:gd name="T1" fmla="*/ 11 h 34"/>
                <a:gd name="T2" fmla="*/ 50 w 50"/>
                <a:gd name="T3" fmla="*/ 0 h 34"/>
                <a:gd name="T4" fmla="*/ 0 w 50"/>
                <a:gd name="T5" fmla="*/ 0 h 34"/>
                <a:gd name="T6" fmla="*/ 0 w 50"/>
                <a:gd name="T7" fmla="*/ 34 h 34"/>
                <a:gd name="T8" fmla="*/ 50 w 50"/>
                <a:gd name="T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50" y="11"/>
                  </a:moveTo>
                  <a:lnTo>
                    <a:pt x="50" y="0"/>
                  </a:lnTo>
                  <a:lnTo>
                    <a:pt x="0" y="0"/>
                  </a:lnTo>
                  <a:lnTo>
                    <a:pt x="0" y="34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96"/>
            <p:cNvSpPr>
              <a:spLocks/>
            </p:cNvSpPr>
            <p:nvPr/>
          </p:nvSpPr>
          <p:spPr bwMode="auto">
            <a:xfrm>
              <a:off x="3363913" y="2952750"/>
              <a:ext cx="342900" cy="225425"/>
            </a:xfrm>
            <a:custGeom>
              <a:avLst/>
              <a:gdLst>
                <a:gd name="T0" fmla="*/ 41 w 82"/>
                <a:gd name="T1" fmla="*/ 0 h 54"/>
                <a:gd name="T2" fmla="*/ 41 w 82"/>
                <a:gd name="T3" fmla="*/ 54 h 54"/>
                <a:gd name="T4" fmla="*/ 41 w 82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54">
                  <a:moveTo>
                    <a:pt x="41" y="0"/>
                  </a:moveTo>
                  <a:cubicBezTo>
                    <a:pt x="82" y="0"/>
                    <a:pt x="65" y="54"/>
                    <a:pt x="41" y="54"/>
                  </a:cubicBezTo>
                  <a:cubicBezTo>
                    <a:pt x="17" y="54"/>
                    <a:pt x="0" y="0"/>
                    <a:pt x="41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97"/>
            <p:cNvSpPr>
              <a:spLocks/>
            </p:cNvSpPr>
            <p:nvPr/>
          </p:nvSpPr>
          <p:spPr bwMode="auto">
            <a:xfrm>
              <a:off x="3497263" y="3221038"/>
              <a:ext cx="79375" cy="95250"/>
            </a:xfrm>
            <a:custGeom>
              <a:avLst/>
              <a:gdLst>
                <a:gd name="T0" fmla="*/ 9 w 19"/>
                <a:gd name="T1" fmla="*/ 23 h 23"/>
                <a:gd name="T2" fmla="*/ 0 w 19"/>
                <a:gd name="T3" fmla="*/ 0 h 23"/>
                <a:gd name="T4" fmla="*/ 19 w 19"/>
                <a:gd name="T5" fmla="*/ 0 h 23"/>
                <a:gd name="T6" fmla="*/ 9 w 19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3">
                  <a:moveTo>
                    <a:pt x="9" y="23"/>
                  </a:moveTo>
                  <a:cubicBezTo>
                    <a:pt x="9" y="20"/>
                    <a:pt x="0" y="7"/>
                    <a:pt x="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"/>
                    <a:pt x="9" y="20"/>
                    <a:pt x="9" y="23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98"/>
            <p:cNvSpPr>
              <a:spLocks/>
            </p:cNvSpPr>
            <p:nvPr/>
          </p:nvSpPr>
          <p:spPr bwMode="auto">
            <a:xfrm>
              <a:off x="3440113" y="3187700"/>
              <a:ext cx="95250" cy="133350"/>
            </a:xfrm>
            <a:custGeom>
              <a:avLst/>
              <a:gdLst>
                <a:gd name="T0" fmla="*/ 23 w 23"/>
                <a:gd name="T1" fmla="*/ 32 h 32"/>
                <a:gd name="T2" fmla="*/ 7 w 23"/>
                <a:gd name="T3" fmla="*/ 20 h 32"/>
                <a:gd name="T4" fmla="*/ 11 w 23"/>
                <a:gd name="T5" fmla="*/ 10 h 32"/>
                <a:gd name="T6" fmla="*/ 0 w 23"/>
                <a:gd name="T7" fmla="*/ 14 h 32"/>
                <a:gd name="T8" fmla="*/ 14 w 23"/>
                <a:gd name="T9" fmla="*/ 0 h 32"/>
                <a:gd name="T10" fmla="*/ 17 w 23"/>
                <a:gd name="T11" fmla="*/ 16 h 32"/>
                <a:gd name="T12" fmla="*/ 23 w 2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2">
                  <a:moveTo>
                    <a:pt x="23" y="32"/>
                  </a:moveTo>
                  <a:cubicBezTo>
                    <a:pt x="17" y="23"/>
                    <a:pt x="11" y="20"/>
                    <a:pt x="7" y="20"/>
                  </a:cubicBezTo>
                  <a:cubicBezTo>
                    <a:pt x="7" y="16"/>
                    <a:pt x="10" y="12"/>
                    <a:pt x="11" y="10"/>
                  </a:cubicBezTo>
                  <a:cubicBezTo>
                    <a:pt x="5" y="10"/>
                    <a:pt x="3" y="12"/>
                    <a:pt x="0" y="14"/>
                  </a:cubicBezTo>
                  <a:cubicBezTo>
                    <a:pt x="1" y="9"/>
                    <a:pt x="8" y="2"/>
                    <a:pt x="14" y="0"/>
                  </a:cubicBezTo>
                  <a:cubicBezTo>
                    <a:pt x="14" y="4"/>
                    <a:pt x="13" y="11"/>
                    <a:pt x="17" y="16"/>
                  </a:cubicBezTo>
                  <a:cubicBezTo>
                    <a:pt x="21" y="21"/>
                    <a:pt x="23" y="25"/>
                    <a:pt x="23" y="32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99"/>
            <p:cNvSpPr>
              <a:spLocks/>
            </p:cNvSpPr>
            <p:nvPr/>
          </p:nvSpPr>
          <p:spPr bwMode="auto">
            <a:xfrm>
              <a:off x="3535363" y="3187700"/>
              <a:ext cx="100013" cy="133350"/>
            </a:xfrm>
            <a:custGeom>
              <a:avLst/>
              <a:gdLst>
                <a:gd name="T0" fmla="*/ 0 w 24"/>
                <a:gd name="T1" fmla="*/ 32 h 32"/>
                <a:gd name="T2" fmla="*/ 17 w 24"/>
                <a:gd name="T3" fmla="*/ 20 h 32"/>
                <a:gd name="T4" fmla="*/ 12 w 24"/>
                <a:gd name="T5" fmla="*/ 10 h 32"/>
                <a:gd name="T6" fmla="*/ 24 w 24"/>
                <a:gd name="T7" fmla="*/ 14 h 32"/>
                <a:gd name="T8" fmla="*/ 10 w 24"/>
                <a:gd name="T9" fmla="*/ 0 h 32"/>
                <a:gd name="T10" fmla="*/ 6 w 24"/>
                <a:gd name="T11" fmla="*/ 16 h 32"/>
                <a:gd name="T12" fmla="*/ 0 w 24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2">
                  <a:moveTo>
                    <a:pt x="0" y="32"/>
                  </a:moveTo>
                  <a:cubicBezTo>
                    <a:pt x="6" y="23"/>
                    <a:pt x="13" y="20"/>
                    <a:pt x="17" y="20"/>
                  </a:cubicBezTo>
                  <a:cubicBezTo>
                    <a:pt x="16" y="16"/>
                    <a:pt x="14" y="12"/>
                    <a:pt x="12" y="10"/>
                  </a:cubicBezTo>
                  <a:cubicBezTo>
                    <a:pt x="19" y="10"/>
                    <a:pt x="21" y="12"/>
                    <a:pt x="24" y="14"/>
                  </a:cubicBezTo>
                  <a:cubicBezTo>
                    <a:pt x="23" y="9"/>
                    <a:pt x="15" y="2"/>
                    <a:pt x="10" y="0"/>
                  </a:cubicBezTo>
                  <a:cubicBezTo>
                    <a:pt x="10" y="4"/>
                    <a:pt x="10" y="11"/>
                    <a:pt x="6" y="16"/>
                  </a:cubicBezTo>
                  <a:cubicBezTo>
                    <a:pt x="3" y="21"/>
                    <a:pt x="0" y="25"/>
                    <a:pt x="0" y="32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300"/>
            <p:cNvSpPr>
              <a:spLocks/>
            </p:cNvSpPr>
            <p:nvPr/>
          </p:nvSpPr>
          <p:spPr bwMode="auto">
            <a:xfrm>
              <a:off x="3573463" y="3157538"/>
              <a:ext cx="90488" cy="41275"/>
            </a:xfrm>
            <a:custGeom>
              <a:avLst/>
              <a:gdLst>
                <a:gd name="T0" fmla="*/ 22 w 22"/>
                <a:gd name="T1" fmla="*/ 6 h 10"/>
                <a:gd name="T2" fmla="*/ 11 w 22"/>
                <a:gd name="T3" fmla="*/ 9 h 10"/>
                <a:gd name="T4" fmla="*/ 1 w 22"/>
                <a:gd name="T5" fmla="*/ 10 h 10"/>
                <a:gd name="T6" fmla="*/ 0 w 22"/>
                <a:gd name="T7" fmla="*/ 7 h 10"/>
                <a:gd name="T8" fmla="*/ 10 w 22"/>
                <a:gd name="T9" fmla="*/ 4 h 10"/>
                <a:gd name="T10" fmla="*/ 21 w 22"/>
                <a:gd name="T11" fmla="*/ 0 h 10"/>
                <a:gd name="T12" fmla="*/ 22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22" y="6"/>
                  </a:moveTo>
                  <a:cubicBezTo>
                    <a:pt x="20" y="9"/>
                    <a:pt x="17" y="10"/>
                    <a:pt x="11" y="9"/>
                  </a:cubicBezTo>
                  <a:cubicBezTo>
                    <a:pt x="7" y="7"/>
                    <a:pt x="3" y="9"/>
                    <a:pt x="1" y="10"/>
                  </a:cubicBezTo>
                  <a:cubicBezTo>
                    <a:pt x="1" y="10"/>
                    <a:pt x="0" y="7"/>
                    <a:pt x="0" y="7"/>
                  </a:cubicBezTo>
                  <a:cubicBezTo>
                    <a:pt x="1" y="6"/>
                    <a:pt x="5" y="3"/>
                    <a:pt x="10" y="4"/>
                  </a:cubicBezTo>
                  <a:cubicBezTo>
                    <a:pt x="16" y="5"/>
                    <a:pt x="19" y="3"/>
                    <a:pt x="21" y="0"/>
                  </a:cubicBezTo>
                  <a:cubicBezTo>
                    <a:pt x="20" y="1"/>
                    <a:pt x="21" y="5"/>
                    <a:pt x="22" y="6"/>
                  </a:cubicBezTo>
                  <a:close/>
                </a:path>
              </a:pathLst>
            </a:custGeom>
            <a:solidFill>
              <a:srgbClr val="FFA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01"/>
            <p:cNvSpPr>
              <a:spLocks/>
            </p:cNvSpPr>
            <p:nvPr/>
          </p:nvSpPr>
          <p:spPr bwMode="auto">
            <a:xfrm>
              <a:off x="3414713" y="2911475"/>
              <a:ext cx="241300" cy="184150"/>
            </a:xfrm>
            <a:custGeom>
              <a:avLst/>
              <a:gdLst>
                <a:gd name="T0" fmla="*/ 28 w 58"/>
                <a:gd name="T1" fmla="*/ 16 h 44"/>
                <a:gd name="T2" fmla="*/ 49 w 58"/>
                <a:gd name="T3" fmla="*/ 32 h 44"/>
                <a:gd name="T4" fmla="*/ 55 w 58"/>
                <a:gd name="T5" fmla="*/ 33 h 44"/>
                <a:gd name="T6" fmla="*/ 30 w 58"/>
                <a:gd name="T7" fmla="*/ 0 h 44"/>
                <a:gd name="T8" fmla="*/ 3 w 58"/>
                <a:gd name="T9" fmla="*/ 32 h 44"/>
                <a:gd name="T10" fmla="*/ 9 w 58"/>
                <a:gd name="T11" fmla="*/ 32 h 44"/>
                <a:gd name="T12" fmla="*/ 28 w 58"/>
                <a:gd name="T13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4">
                  <a:moveTo>
                    <a:pt x="28" y="16"/>
                  </a:moveTo>
                  <a:cubicBezTo>
                    <a:pt x="42" y="16"/>
                    <a:pt x="49" y="25"/>
                    <a:pt x="49" y="32"/>
                  </a:cubicBezTo>
                  <a:cubicBezTo>
                    <a:pt x="50" y="39"/>
                    <a:pt x="52" y="40"/>
                    <a:pt x="55" y="33"/>
                  </a:cubicBezTo>
                  <a:cubicBezTo>
                    <a:pt x="58" y="27"/>
                    <a:pt x="51" y="0"/>
                    <a:pt x="30" y="0"/>
                  </a:cubicBezTo>
                  <a:cubicBezTo>
                    <a:pt x="8" y="0"/>
                    <a:pt x="0" y="21"/>
                    <a:pt x="3" y="32"/>
                  </a:cubicBezTo>
                  <a:cubicBezTo>
                    <a:pt x="6" y="44"/>
                    <a:pt x="9" y="37"/>
                    <a:pt x="9" y="32"/>
                  </a:cubicBezTo>
                  <a:cubicBezTo>
                    <a:pt x="9" y="27"/>
                    <a:pt x="13" y="17"/>
                    <a:pt x="28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302"/>
            <p:cNvSpPr>
              <a:spLocks/>
            </p:cNvSpPr>
            <p:nvPr/>
          </p:nvSpPr>
          <p:spPr bwMode="auto">
            <a:xfrm>
              <a:off x="3627438" y="3028950"/>
              <a:ext cx="25400" cy="53975"/>
            </a:xfrm>
            <a:custGeom>
              <a:avLst/>
              <a:gdLst>
                <a:gd name="T0" fmla="*/ 4 w 6"/>
                <a:gd name="T1" fmla="*/ 0 h 13"/>
                <a:gd name="T2" fmla="*/ 6 w 6"/>
                <a:gd name="T3" fmla="*/ 7 h 13"/>
                <a:gd name="T4" fmla="*/ 2 w 6"/>
                <a:gd name="T5" fmla="*/ 13 h 13"/>
                <a:gd name="T6" fmla="*/ 0 w 6"/>
                <a:gd name="T7" fmla="*/ 6 h 13"/>
                <a:gd name="T8" fmla="*/ 4 w 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6" y="1"/>
                    <a:pt x="6" y="4"/>
                    <a:pt x="6" y="7"/>
                  </a:cubicBezTo>
                  <a:cubicBezTo>
                    <a:pt x="5" y="10"/>
                    <a:pt x="3" y="13"/>
                    <a:pt x="2" y="13"/>
                  </a:cubicBezTo>
                  <a:cubicBezTo>
                    <a:pt x="0" y="12"/>
                    <a:pt x="0" y="9"/>
                    <a:pt x="0" y="6"/>
                  </a:cubicBezTo>
                  <a:cubicBezTo>
                    <a:pt x="1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303"/>
            <p:cNvSpPr>
              <a:spLocks/>
            </p:cNvSpPr>
            <p:nvPr/>
          </p:nvSpPr>
          <p:spPr bwMode="auto">
            <a:xfrm>
              <a:off x="3417888" y="3028950"/>
              <a:ext cx="30163" cy="53975"/>
            </a:xfrm>
            <a:custGeom>
              <a:avLst/>
              <a:gdLst>
                <a:gd name="T0" fmla="*/ 2 w 7"/>
                <a:gd name="T1" fmla="*/ 0 h 13"/>
                <a:gd name="T2" fmla="*/ 1 w 7"/>
                <a:gd name="T3" fmla="*/ 7 h 13"/>
                <a:gd name="T4" fmla="*/ 5 w 7"/>
                <a:gd name="T5" fmla="*/ 13 h 13"/>
                <a:gd name="T6" fmla="*/ 6 w 7"/>
                <a:gd name="T7" fmla="*/ 6 h 13"/>
                <a:gd name="T8" fmla="*/ 2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0"/>
                  </a:moveTo>
                  <a:cubicBezTo>
                    <a:pt x="1" y="1"/>
                    <a:pt x="0" y="4"/>
                    <a:pt x="1" y="7"/>
                  </a:cubicBezTo>
                  <a:cubicBezTo>
                    <a:pt x="1" y="10"/>
                    <a:pt x="3" y="13"/>
                    <a:pt x="5" y="13"/>
                  </a:cubicBezTo>
                  <a:cubicBezTo>
                    <a:pt x="6" y="12"/>
                    <a:pt x="7" y="9"/>
                    <a:pt x="6" y="6"/>
                  </a:cubicBezTo>
                  <a:cubicBezTo>
                    <a:pt x="5" y="2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304"/>
            <p:cNvSpPr>
              <a:spLocks/>
            </p:cNvSpPr>
            <p:nvPr/>
          </p:nvSpPr>
          <p:spPr bwMode="auto">
            <a:xfrm>
              <a:off x="3460750" y="2924175"/>
              <a:ext cx="141288" cy="120650"/>
            </a:xfrm>
            <a:custGeom>
              <a:avLst/>
              <a:gdLst>
                <a:gd name="T0" fmla="*/ 1 w 34"/>
                <a:gd name="T1" fmla="*/ 8 h 29"/>
                <a:gd name="T2" fmla="*/ 33 w 34"/>
                <a:gd name="T3" fmla="*/ 29 h 29"/>
                <a:gd name="T4" fmla="*/ 1 w 34"/>
                <a:gd name="T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9">
                  <a:moveTo>
                    <a:pt x="1" y="8"/>
                  </a:moveTo>
                  <a:cubicBezTo>
                    <a:pt x="0" y="16"/>
                    <a:pt x="15" y="28"/>
                    <a:pt x="33" y="29"/>
                  </a:cubicBezTo>
                  <a:cubicBezTo>
                    <a:pt x="34" y="8"/>
                    <a:pt x="15" y="0"/>
                    <a:pt x="1" y="8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305"/>
            <p:cNvSpPr>
              <a:spLocks/>
            </p:cNvSpPr>
            <p:nvPr/>
          </p:nvSpPr>
          <p:spPr bwMode="auto">
            <a:xfrm>
              <a:off x="3530600" y="3303588"/>
              <a:ext cx="4763" cy="96838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0 h 23"/>
                <a:gd name="T4" fmla="*/ 0 w 1"/>
                <a:gd name="T5" fmla="*/ 23 h 23"/>
                <a:gd name="T6" fmla="*/ 1 w 1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15"/>
                    <a:pt x="1" y="6"/>
                    <a:pt x="1" y="0"/>
                  </a:cubicBezTo>
                  <a:cubicBezTo>
                    <a:pt x="0" y="6"/>
                    <a:pt x="0" y="15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6AC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306"/>
            <p:cNvSpPr>
              <a:spLocks/>
            </p:cNvSpPr>
            <p:nvPr/>
          </p:nvSpPr>
          <p:spPr bwMode="auto">
            <a:xfrm>
              <a:off x="3576638" y="3182938"/>
              <a:ext cx="92075" cy="53975"/>
            </a:xfrm>
            <a:custGeom>
              <a:avLst/>
              <a:gdLst>
                <a:gd name="T0" fmla="*/ 20 w 22"/>
                <a:gd name="T1" fmla="*/ 11 h 13"/>
                <a:gd name="T2" fmla="*/ 9 w 22"/>
                <a:gd name="T3" fmla="*/ 8 h 13"/>
                <a:gd name="T4" fmla="*/ 1 w 22"/>
                <a:gd name="T5" fmla="*/ 6 h 13"/>
                <a:gd name="T6" fmla="*/ 0 w 22"/>
                <a:gd name="T7" fmla="*/ 2 h 13"/>
                <a:gd name="T8" fmla="*/ 10 w 22"/>
                <a:gd name="T9" fmla="*/ 3 h 13"/>
                <a:gd name="T10" fmla="*/ 22 w 22"/>
                <a:gd name="T11" fmla="*/ 5 h 13"/>
                <a:gd name="T12" fmla="*/ 20 w 22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3">
                  <a:moveTo>
                    <a:pt x="20" y="11"/>
                  </a:moveTo>
                  <a:cubicBezTo>
                    <a:pt x="16" y="13"/>
                    <a:pt x="13" y="12"/>
                    <a:pt x="9" y="8"/>
                  </a:cubicBezTo>
                  <a:cubicBezTo>
                    <a:pt x="6" y="5"/>
                    <a:pt x="3" y="5"/>
                    <a:pt x="1" y="6"/>
                  </a:cubicBezTo>
                  <a:cubicBezTo>
                    <a:pt x="1" y="6"/>
                    <a:pt x="0" y="2"/>
                    <a:pt x="0" y="2"/>
                  </a:cubicBezTo>
                  <a:cubicBezTo>
                    <a:pt x="1" y="1"/>
                    <a:pt x="6" y="0"/>
                    <a:pt x="10" y="3"/>
                  </a:cubicBezTo>
                  <a:cubicBezTo>
                    <a:pt x="15" y="6"/>
                    <a:pt x="18" y="7"/>
                    <a:pt x="22" y="5"/>
                  </a:cubicBezTo>
                  <a:cubicBezTo>
                    <a:pt x="20" y="5"/>
                    <a:pt x="19" y="9"/>
                    <a:pt x="20" y="11"/>
                  </a:cubicBez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307"/>
            <p:cNvSpPr>
              <a:spLocks/>
            </p:cNvSpPr>
            <p:nvPr/>
          </p:nvSpPr>
          <p:spPr bwMode="auto">
            <a:xfrm>
              <a:off x="3489325" y="3182938"/>
              <a:ext cx="92075" cy="38100"/>
            </a:xfrm>
            <a:custGeom>
              <a:avLst/>
              <a:gdLst>
                <a:gd name="T0" fmla="*/ 0 w 22"/>
                <a:gd name="T1" fmla="*/ 0 h 9"/>
                <a:gd name="T2" fmla="*/ 22 w 22"/>
                <a:gd name="T3" fmla="*/ 0 h 9"/>
                <a:gd name="T4" fmla="*/ 22 w 22"/>
                <a:gd name="T5" fmla="*/ 6 h 9"/>
                <a:gd name="T6" fmla="*/ 0 w 22"/>
                <a:gd name="T7" fmla="*/ 6 h 9"/>
                <a:gd name="T8" fmla="*/ 0 w 2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0"/>
                  </a:moveTo>
                  <a:cubicBezTo>
                    <a:pt x="8" y="2"/>
                    <a:pt x="15" y="2"/>
                    <a:pt x="22" y="0"/>
                  </a:cubicBezTo>
                  <a:cubicBezTo>
                    <a:pt x="22" y="2"/>
                    <a:pt x="22" y="4"/>
                    <a:pt x="22" y="6"/>
                  </a:cubicBezTo>
                  <a:cubicBezTo>
                    <a:pt x="15" y="9"/>
                    <a:pt x="8" y="9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6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" name="Rectangle 326"/>
          <p:cNvSpPr/>
          <p:nvPr/>
        </p:nvSpPr>
        <p:spPr>
          <a:xfrm>
            <a:off x="3228462" y="4168035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Experts </a:t>
            </a:r>
          </a:p>
        </p:txBody>
      </p:sp>
      <p:sp>
        <p:nvSpPr>
          <p:cNvPr id="328" name="Rectangle 327"/>
          <p:cNvSpPr/>
          <p:nvPr/>
        </p:nvSpPr>
        <p:spPr>
          <a:xfrm>
            <a:off x="5263547" y="2790407"/>
            <a:ext cx="1630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CA" dirty="0">
                <a:solidFill>
                  <a:srgbClr val="2A2D34"/>
                </a:solidFill>
              </a:rPr>
              <a:t>Established People </a:t>
            </a:r>
          </a:p>
        </p:txBody>
      </p:sp>
      <p:sp>
        <p:nvSpPr>
          <p:cNvPr id="329" name="Rectangle 328"/>
          <p:cNvSpPr/>
          <p:nvPr/>
        </p:nvSpPr>
        <p:spPr>
          <a:xfrm>
            <a:off x="3473518" y="1453764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College Degrees </a:t>
            </a:r>
          </a:p>
        </p:txBody>
      </p:sp>
      <p:sp>
        <p:nvSpPr>
          <p:cNvPr id="330" name="Rectangle 329"/>
          <p:cNvSpPr/>
          <p:nvPr/>
        </p:nvSpPr>
        <p:spPr>
          <a:xfrm>
            <a:off x="4160291" y="5848525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English Major </a:t>
            </a:r>
          </a:p>
        </p:txBody>
      </p:sp>
      <p:sp>
        <p:nvSpPr>
          <p:cNvPr id="331" name="Rectangle 330"/>
          <p:cNvSpPr/>
          <p:nvPr/>
        </p:nvSpPr>
        <p:spPr>
          <a:xfrm>
            <a:off x="1114212" y="2862639"/>
            <a:ext cx="1523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Classes on Literature </a:t>
            </a:r>
          </a:p>
        </p:txBody>
      </p:sp>
      <p:sp>
        <p:nvSpPr>
          <p:cNvPr id="332" name="Rectangle 331"/>
          <p:cNvSpPr/>
          <p:nvPr/>
        </p:nvSpPr>
        <p:spPr>
          <a:xfrm>
            <a:off x="7761075" y="1519099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Editors </a:t>
            </a:r>
          </a:p>
        </p:txBody>
      </p:sp>
      <p:sp>
        <p:nvSpPr>
          <p:cNvPr id="333" name="Rectangle 332"/>
          <p:cNvSpPr/>
          <p:nvPr/>
        </p:nvSpPr>
        <p:spPr>
          <a:xfrm>
            <a:off x="6913862" y="4456662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Publishers </a:t>
            </a:r>
          </a:p>
        </p:txBody>
      </p:sp>
      <p:sp>
        <p:nvSpPr>
          <p:cNvPr id="334" name="Rectangle 333"/>
          <p:cNvSpPr/>
          <p:nvPr/>
        </p:nvSpPr>
        <p:spPr>
          <a:xfrm>
            <a:off x="9463402" y="4682338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Reporters </a:t>
            </a:r>
          </a:p>
        </p:txBody>
      </p:sp>
      <p:sp>
        <p:nvSpPr>
          <p:cNvPr id="335" name="Rectangle 334"/>
          <p:cNvSpPr/>
          <p:nvPr/>
        </p:nvSpPr>
        <p:spPr>
          <a:xfrm>
            <a:off x="9763705" y="2355318"/>
            <a:ext cx="15582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dirty="0">
                <a:solidFill>
                  <a:srgbClr val="2A2D34"/>
                </a:solidFill>
              </a:rPr>
              <a:t>Already Successful Millionaires </a:t>
            </a:r>
          </a:p>
        </p:txBody>
      </p:sp>
      <p:grpSp>
        <p:nvGrpSpPr>
          <p:cNvPr id="336" name="Group 335"/>
          <p:cNvGrpSpPr/>
          <p:nvPr/>
        </p:nvGrpSpPr>
        <p:grpSpPr>
          <a:xfrm>
            <a:off x="9497081" y="1429028"/>
            <a:ext cx="633625" cy="594030"/>
            <a:chOff x="3297238" y="2211388"/>
            <a:chExt cx="371475" cy="3746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7" name="Oval 186"/>
            <p:cNvSpPr>
              <a:spLocks noChangeArrowheads="1"/>
            </p:cNvSpPr>
            <p:nvPr/>
          </p:nvSpPr>
          <p:spPr bwMode="auto">
            <a:xfrm>
              <a:off x="3297238" y="2211388"/>
              <a:ext cx="371475" cy="3746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Oval 187"/>
            <p:cNvSpPr>
              <a:spLocks noChangeArrowheads="1"/>
            </p:cNvSpPr>
            <p:nvPr/>
          </p:nvSpPr>
          <p:spPr bwMode="auto">
            <a:xfrm>
              <a:off x="3327401" y="2239963"/>
              <a:ext cx="315913" cy="317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188"/>
            <p:cNvSpPr>
              <a:spLocks/>
            </p:cNvSpPr>
            <p:nvPr/>
          </p:nvSpPr>
          <p:spPr bwMode="auto">
            <a:xfrm>
              <a:off x="3394076" y="2327275"/>
              <a:ext cx="123825" cy="196850"/>
            </a:xfrm>
            <a:custGeom>
              <a:avLst/>
              <a:gdLst>
                <a:gd name="T0" fmla="*/ 7 w 30"/>
                <a:gd name="T1" fmla="*/ 16 h 47"/>
                <a:gd name="T2" fmla="*/ 3 w 30"/>
                <a:gd name="T3" fmla="*/ 26 h 47"/>
                <a:gd name="T4" fmla="*/ 17 w 30"/>
                <a:gd name="T5" fmla="*/ 39 h 47"/>
                <a:gd name="T6" fmla="*/ 7 w 30"/>
                <a:gd name="T7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7">
                  <a:moveTo>
                    <a:pt x="7" y="16"/>
                  </a:moveTo>
                  <a:cubicBezTo>
                    <a:pt x="8" y="23"/>
                    <a:pt x="4" y="32"/>
                    <a:pt x="3" y="26"/>
                  </a:cubicBezTo>
                  <a:cubicBezTo>
                    <a:pt x="0" y="30"/>
                    <a:pt x="3" y="47"/>
                    <a:pt x="17" y="39"/>
                  </a:cubicBezTo>
                  <a:cubicBezTo>
                    <a:pt x="30" y="31"/>
                    <a:pt x="19" y="0"/>
                    <a:pt x="7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189"/>
            <p:cNvSpPr>
              <a:spLocks/>
            </p:cNvSpPr>
            <p:nvPr/>
          </p:nvSpPr>
          <p:spPr bwMode="auto">
            <a:xfrm>
              <a:off x="3448051" y="2327275"/>
              <a:ext cx="128588" cy="196850"/>
            </a:xfrm>
            <a:custGeom>
              <a:avLst/>
              <a:gdLst>
                <a:gd name="T0" fmla="*/ 24 w 31"/>
                <a:gd name="T1" fmla="*/ 16 h 47"/>
                <a:gd name="T2" fmla="*/ 28 w 31"/>
                <a:gd name="T3" fmla="*/ 26 h 47"/>
                <a:gd name="T4" fmla="*/ 14 w 31"/>
                <a:gd name="T5" fmla="*/ 39 h 47"/>
                <a:gd name="T6" fmla="*/ 24 w 31"/>
                <a:gd name="T7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7">
                  <a:moveTo>
                    <a:pt x="24" y="16"/>
                  </a:moveTo>
                  <a:cubicBezTo>
                    <a:pt x="22" y="24"/>
                    <a:pt x="26" y="32"/>
                    <a:pt x="28" y="26"/>
                  </a:cubicBezTo>
                  <a:cubicBezTo>
                    <a:pt x="31" y="30"/>
                    <a:pt x="27" y="47"/>
                    <a:pt x="14" y="39"/>
                  </a:cubicBezTo>
                  <a:cubicBezTo>
                    <a:pt x="0" y="31"/>
                    <a:pt x="11" y="0"/>
                    <a:pt x="24" y="16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190"/>
            <p:cNvSpPr>
              <a:spLocks/>
            </p:cNvSpPr>
            <p:nvPr/>
          </p:nvSpPr>
          <p:spPr bwMode="auto">
            <a:xfrm>
              <a:off x="3402013" y="2478088"/>
              <a:ext cx="161925" cy="79375"/>
            </a:xfrm>
            <a:custGeom>
              <a:avLst/>
              <a:gdLst>
                <a:gd name="T0" fmla="*/ 5 w 39"/>
                <a:gd name="T1" fmla="*/ 5 h 19"/>
                <a:gd name="T2" fmla="*/ 0 w 39"/>
                <a:gd name="T3" fmla="*/ 14 h 19"/>
                <a:gd name="T4" fmla="*/ 20 w 39"/>
                <a:gd name="T5" fmla="*/ 19 h 19"/>
                <a:gd name="T6" fmla="*/ 39 w 39"/>
                <a:gd name="T7" fmla="*/ 14 h 19"/>
                <a:gd name="T8" fmla="*/ 34 w 39"/>
                <a:gd name="T9" fmla="*/ 5 h 19"/>
                <a:gd name="T10" fmla="*/ 20 w 39"/>
                <a:gd name="T11" fmla="*/ 0 h 19"/>
                <a:gd name="T12" fmla="*/ 5 w 39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5" y="5"/>
                  </a:moveTo>
                  <a:cubicBezTo>
                    <a:pt x="3" y="7"/>
                    <a:pt x="1" y="10"/>
                    <a:pt x="0" y="14"/>
                  </a:cubicBezTo>
                  <a:cubicBezTo>
                    <a:pt x="6" y="17"/>
                    <a:pt x="12" y="19"/>
                    <a:pt x="20" y="19"/>
                  </a:cubicBezTo>
                  <a:cubicBezTo>
                    <a:pt x="27" y="19"/>
                    <a:pt x="34" y="17"/>
                    <a:pt x="39" y="14"/>
                  </a:cubicBezTo>
                  <a:cubicBezTo>
                    <a:pt x="38" y="10"/>
                    <a:pt x="36" y="7"/>
                    <a:pt x="34" y="5"/>
                  </a:cubicBezTo>
                  <a:cubicBezTo>
                    <a:pt x="27" y="1"/>
                    <a:pt x="23" y="0"/>
                    <a:pt x="20" y="0"/>
                  </a:cubicBezTo>
                  <a:cubicBezTo>
                    <a:pt x="16" y="0"/>
                    <a:pt x="12" y="1"/>
                    <a:pt x="5" y="5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91"/>
            <p:cNvSpPr>
              <a:spLocks/>
            </p:cNvSpPr>
            <p:nvPr/>
          </p:nvSpPr>
          <p:spPr bwMode="auto">
            <a:xfrm>
              <a:off x="3460751" y="2419350"/>
              <a:ext cx="46038" cy="87313"/>
            </a:xfrm>
            <a:custGeom>
              <a:avLst/>
              <a:gdLst>
                <a:gd name="T0" fmla="*/ 0 w 11"/>
                <a:gd name="T1" fmla="*/ 0 h 21"/>
                <a:gd name="T2" fmla="*/ 11 w 11"/>
                <a:gd name="T3" fmla="*/ 0 h 21"/>
                <a:gd name="T4" fmla="*/ 11 w 11"/>
                <a:gd name="T5" fmla="*/ 15 h 21"/>
                <a:gd name="T6" fmla="*/ 0 w 11"/>
                <a:gd name="T7" fmla="*/ 15 h 21"/>
                <a:gd name="T8" fmla="*/ 0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1"/>
                    <a:pt x="0" y="21"/>
                    <a:pt x="0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192"/>
            <p:cNvSpPr>
              <a:spLocks/>
            </p:cNvSpPr>
            <p:nvPr/>
          </p:nvSpPr>
          <p:spPr bwMode="auto">
            <a:xfrm>
              <a:off x="3460751" y="2452688"/>
              <a:ext cx="46038" cy="28575"/>
            </a:xfrm>
            <a:custGeom>
              <a:avLst/>
              <a:gdLst>
                <a:gd name="T0" fmla="*/ 29 w 29"/>
                <a:gd name="T1" fmla="*/ 5 h 18"/>
                <a:gd name="T2" fmla="*/ 29 w 29"/>
                <a:gd name="T3" fmla="*/ 0 h 18"/>
                <a:gd name="T4" fmla="*/ 0 w 29"/>
                <a:gd name="T5" fmla="*/ 0 h 18"/>
                <a:gd name="T6" fmla="*/ 0 w 29"/>
                <a:gd name="T7" fmla="*/ 18 h 18"/>
                <a:gd name="T8" fmla="*/ 29 w 29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5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29" y="5"/>
                  </a:lnTo>
                  <a:close/>
                </a:path>
              </a:pathLst>
            </a:custGeom>
            <a:solidFill>
              <a:srgbClr val="E8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93"/>
            <p:cNvSpPr>
              <a:spLocks/>
            </p:cNvSpPr>
            <p:nvPr/>
          </p:nvSpPr>
          <p:spPr bwMode="auto">
            <a:xfrm>
              <a:off x="3389313" y="2335213"/>
              <a:ext cx="187325" cy="125413"/>
            </a:xfrm>
            <a:custGeom>
              <a:avLst/>
              <a:gdLst>
                <a:gd name="T0" fmla="*/ 23 w 45"/>
                <a:gd name="T1" fmla="*/ 0 h 30"/>
                <a:gd name="T2" fmla="*/ 23 w 45"/>
                <a:gd name="T3" fmla="*/ 30 h 30"/>
                <a:gd name="T4" fmla="*/ 23 w 45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30">
                  <a:moveTo>
                    <a:pt x="23" y="0"/>
                  </a:moveTo>
                  <a:cubicBezTo>
                    <a:pt x="45" y="0"/>
                    <a:pt x="36" y="30"/>
                    <a:pt x="23" y="30"/>
                  </a:cubicBezTo>
                  <a:cubicBezTo>
                    <a:pt x="9" y="30"/>
                    <a:pt x="0" y="0"/>
                    <a:pt x="23" y="0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94"/>
            <p:cNvSpPr>
              <a:spLocks/>
            </p:cNvSpPr>
            <p:nvPr/>
          </p:nvSpPr>
          <p:spPr bwMode="auto">
            <a:xfrm>
              <a:off x="3460751" y="2486025"/>
              <a:ext cx="46038" cy="53975"/>
            </a:xfrm>
            <a:custGeom>
              <a:avLst/>
              <a:gdLst>
                <a:gd name="T0" fmla="*/ 6 w 11"/>
                <a:gd name="T1" fmla="*/ 13 h 13"/>
                <a:gd name="T2" fmla="*/ 0 w 11"/>
                <a:gd name="T3" fmla="*/ 0 h 13"/>
                <a:gd name="T4" fmla="*/ 11 w 11"/>
                <a:gd name="T5" fmla="*/ 0 h 13"/>
                <a:gd name="T6" fmla="*/ 6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6" y="13"/>
                  </a:moveTo>
                  <a:cubicBezTo>
                    <a:pt x="6" y="11"/>
                    <a:pt x="0" y="4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4"/>
                    <a:pt x="6" y="11"/>
                    <a:pt x="6" y="13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95"/>
            <p:cNvSpPr>
              <a:spLocks/>
            </p:cNvSpPr>
            <p:nvPr/>
          </p:nvSpPr>
          <p:spPr bwMode="auto">
            <a:xfrm>
              <a:off x="3427413" y="2470150"/>
              <a:ext cx="53975" cy="87313"/>
            </a:xfrm>
            <a:custGeom>
              <a:avLst/>
              <a:gdLst>
                <a:gd name="T0" fmla="*/ 11 w 13"/>
                <a:gd name="T1" fmla="*/ 21 h 21"/>
                <a:gd name="T2" fmla="*/ 3 w 13"/>
                <a:gd name="T3" fmla="*/ 14 h 21"/>
                <a:gd name="T4" fmla="*/ 4 w 13"/>
                <a:gd name="T5" fmla="*/ 8 h 21"/>
                <a:gd name="T6" fmla="*/ 0 w 13"/>
                <a:gd name="T7" fmla="*/ 9 h 21"/>
                <a:gd name="T8" fmla="*/ 8 w 13"/>
                <a:gd name="T9" fmla="*/ 0 h 21"/>
                <a:gd name="T10" fmla="*/ 10 w 13"/>
                <a:gd name="T11" fmla="*/ 9 h 21"/>
                <a:gd name="T12" fmla="*/ 13 w 13"/>
                <a:gd name="T13" fmla="*/ 21 h 21"/>
                <a:gd name="T14" fmla="*/ 11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1" y="21"/>
                  </a:moveTo>
                  <a:cubicBezTo>
                    <a:pt x="9" y="17"/>
                    <a:pt x="6" y="14"/>
                    <a:pt x="3" y="14"/>
                  </a:cubicBezTo>
                  <a:cubicBezTo>
                    <a:pt x="2" y="12"/>
                    <a:pt x="3" y="10"/>
                    <a:pt x="4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0" y="6"/>
                    <a:pt x="4" y="1"/>
                    <a:pt x="8" y="0"/>
                  </a:cubicBezTo>
                  <a:cubicBezTo>
                    <a:pt x="8" y="2"/>
                    <a:pt x="8" y="6"/>
                    <a:pt x="10" y="9"/>
                  </a:cubicBezTo>
                  <a:cubicBezTo>
                    <a:pt x="12" y="10"/>
                    <a:pt x="13" y="16"/>
                    <a:pt x="13" y="21"/>
                  </a:cubicBezTo>
                  <a:cubicBezTo>
                    <a:pt x="13" y="21"/>
                    <a:pt x="12" y="21"/>
                    <a:pt x="11" y="21"/>
                  </a:cubicBezTo>
                  <a:close/>
                </a:path>
              </a:pathLst>
            </a:custGeom>
            <a:solidFill>
              <a:srgbClr val="ED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196"/>
            <p:cNvSpPr>
              <a:spLocks/>
            </p:cNvSpPr>
            <p:nvPr/>
          </p:nvSpPr>
          <p:spPr bwMode="auto">
            <a:xfrm>
              <a:off x="3427413" y="2470150"/>
              <a:ext cx="53975" cy="87313"/>
            </a:xfrm>
            <a:custGeom>
              <a:avLst/>
              <a:gdLst>
                <a:gd name="T0" fmla="*/ 12 w 13"/>
                <a:gd name="T1" fmla="*/ 21 h 21"/>
                <a:gd name="T2" fmla="*/ 4 w 13"/>
                <a:gd name="T3" fmla="*/ 13 h 21"/>
                <a:gd name="T4" fmla="*/ 5 w 13"/>
                <a:gd name="T5" fmla="*/ 7 h 21"/>
                <a:gd name="T6" fmla="*/ 0 w 13"/>
                <a:gd name="T7" fmla="*/ 8 h 21"/>
                <a:gd name="T8" fmla="*/ 8 w 13"/>
                <a:gd name="T9" fmla="*/ 0 h 21"/>
                <a:gd name="T10" fmla="*/ 10 w 13"/>
                <a:gd name="T11" fmla="*/ 9 h 21"/>
                <a:gd name="T12" fmla="*/ 13 w 13"/>
                <a:gd name="T13" fmla="*/ 21 h 21"/>
                <a:gd name="T14" fmla="*/ 12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2" y="21"/>
                  </a:moveTo>
                  <a:cubicBezTo>
                    <a:pt x="10" y="17"/>
                    <a:pt x="6" y="13"/>
                    <a:pt x="4" y="13"/>
                  </a:cubicBezTo>
                  <a:cubicBezTo>
                    <a:pt x="4" y="10"/>
                    <a:pt x="4" y="9"/>
                    <a:pt x="5" y="7"/>
                  </a:cubicBezTo>
                  <a:cubicBezTo>
                    <a:pt x="3" y="7"/>
                    <a:pt x="2" y="7"/>
                    <a:pt x="0" y="8"/>
                  </a:cubicBezTo>
                  <a:cubicBezTo>
                    <a:pt x="1" y="5"/>
                    <a:pt x="5" y="1"/>
                    <a:pt x="8" y="0"/>
                  </a:cubicBezTo>
                  <a:cubicBezTo>
                    <a:pt x="8" y="2"/>
                    <a:pt x="8" y="6"/>
                    <a:pt x="10" y="9"/>
                  </a:cubicBezTo>
                  <a:cubicBezTo>
                    <a:pt x="12" y="11"/>
                    <a:pt x="13" y="16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97"/>
            <p:cNvSpPr>
              <a:spLocks/>
            </p:cNvSpPr>
            <p:nvPr/>
          </p:nvSpPr>
          <p:spPr bwMode="auto">
            <a:xfrm>
              <a:off x="3430588" y="2470150"/>
              <a:ext cx="53975" cy="74613"/>
            </a:xfrm>
            <a:custGeom>
              <a:avLst/>
              <a:gdLst>
                <a:gd name="T0" fmla="*/ 13 w 13"/>
                <a:gd name="T1" fmla="*/ 18 h 18"/>
                <a:gd name="T2" fmla="*/ 3 w 13"/>
                <a:gd name="T3" fmla="*/ 11 h 18"/>
                <a:gd name="T4" fmla="*/ 6 w 13"/>
                <a:gd name="T5" fmla="*/ 5 h 18"/>
                <a:gd name="T6" fmla="*/ 0 w 13"/>
                <a:gd name="T7" fmla="*/ 7 h 18"/>
                <a:gd name="T8" fmla="*/ 7 w 13"/>
                <a:gd name="T9" fmla="*/ 0 h 18"/>
                <a:gd name="T10" fmla="*/ 9 w 13"/>
                <a:gd name="T11" fmla="*/ 9 h 18"/>
                <a:gd name="T12" fmla="*/ 13 w 13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cubicBezTo>
                    <a:pt x="9" y="13"/>
                    <a:pt x="6" y="11"/>
                    <a:pt x="3" y="11"/>
                  </a:cubicBezTo>
                  <a:cubicBezTo>
                    <a:pt x="4" y="9"/>
                    <a:pt x="5" y="6"/>
                    <a:pt x="6" y="5"/>
                  </a:cubicBezTo>
                  <a:cubicBezTo>
                    <a:pt x="2" y="5"/>
                    <a:pt x="1" y="6"/>
                    <a:pt x="0" y="7"/>
                  </a:cubicBezTo>
                  <a:cubicBezTo>
                    <a:pt x="0" y="4"/>
                    <a:pt x="4" y="1"/>
                    <a:pt x="7" y="0"/>
                  </a:cubicBezTo>
                  <a:cubicBezTo>
                    <a:pt x="7" y="2"/>
                    <a:pt x="7" y="6"/>
                    <a:pt x="9" y="9"/>
                  </a:cubicBezTo>
                  <a:cubicBezTo>
                    <a:pt x="11" y="11"/>
                    <a:pt x="13" y="13"/>
                    <a:pt x="1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98"/>
            <p:cNvSpPr>
              <a:spLocks/>
            </p:cNvSpPr>
            <p:nvPr/>
          </p:nvSpPr>
          <p:spPr bwMode="auto">
            <a:xfrm>
              <a:off x="3481388" y="2470150"/>
              <a:ext cx="58738" cy="87313"/>
            </a:xfrm>
            <a:custGeom>
              <a:avLst/>
              <a:gdLst>
                <a:gd name="T0" fmla="*/ 3 w 14"/>
                <a:gd name="T1" fmla="*/ 21 h 21"/>
                <a:gd name="T2" fmla="*/ 11 w 14"/>
                <a:gd name="T3" fmla="*/ 14 h 21"/>
                <a:gd name="T4" fmla="*/ 10 w 14"/>
                <a:gd name="T5" fmla="*/ 8 h 21"/>
                <a:gd name="T6" fmla="*/ 14 w 14"/>
                <a:gd name="T7" fmla="*/ 9 h 21"/>
                <a:gd name="T8" fmla="*/ 6 w 14"/>
                <a:gd name="T9" fmla="*/ 0 h 21"/>
                <a:gd name="T10" fmla="*/ 4 w 14"/>
                <a:gd name="T11" fmla="*/ 9 h 21"/>
                <a:gd name="T12" fmla="*/ 0 w 14"/>
                <a:gd name="T13" fmla="*/ 21 h 21"/>
                <a:gd name="T14" fmla="*/ 1 w 14"/>
                <a:gd name="T15" fmla="*/ 21 h 21"/>
                <a:gd name="T16" fmla="*/ 3 w 14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3" y="21"/>
                  </a:moveTo>
                  <a:cubicBezTo>
                    <a:pt x="5" y="17"/>
                    <a:pt x="8" y="14"/>
                    <a:pt x="11" y="14"/>
                  </a:cubicBezTo>
                  <a:cubicBezTo>
                    <a:pt x="12" y="12"/>
                    <a:pt x="11" y="10"/>
                    <a:pt x="10" y="8"/>
                  </a:cubicBezTo>
                  <a:cubicBezTo>
                    <a:pt x="12" y="8"/>
                    <a:pt x="12" y="8"/>
                    <a:pt x="14" y="9"/>
                  </a:cubicBezTo>
                  <a:cubicBezTo>
                    <a:pt x="14" y="6"/>
                    <a:pt x="10" y="1"/>
                    <a:pt x="6" y="0"/>
                  </a:cubicBezTo>
                  <a:cubicBezTo>
                    <a:pt x="6" y="2"/>
                    <a:pt x="8" y="6"/>
                    <a:pt x="4" y="9"/>
                  </a:cubicBezTo>
                  <a:cubicBezTo>
                    <a:pt x="2" y="10"/>
                    <a:pt x="1" y="16"/>
                    <a:pt x="0" y="21"/>
                  </a:cubicBezTo>
                  <a:cubicBezTo>
                    <a:pt x="0" y="21"/>
                    <a:pt x="0" y="21"/>
                    <a:pt x="1" y="21"/>
                  </a:cubicBezTo>
                  <a:cubicBezTo>
                    <a:pt x="1" y="21"/>
                    <a:pt x="2" y="21"/>
                    <a:pt x="3" y="21"/>
                  </a:cubicBezTo>
                  <a:close/>
                </a:path>
              </a:pathLst>
            </a:custGeom>
            <a:solidFill>
              <a:srgbClr val="ED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99"/>
            <p:cNvSpPr>
              <a:spLocks/>
            </p:cNvSpPr>
            <p:nvPr/>
          </p:nvSpPr>
          <p:spPr bwMode="auto">
            <a:xfrm>
              <a:off x="3484563" y="2470150"/>
              <a:ext cx="55563" cy="87313"/>
            </a:xfrm>
            <a:custGeom>
              <a:avLst/>
              <a:gdLst>
                <a:gd name="T0" fmla="*/ 1 w 13"/>
                <a:gd name="T1" fmla="*/ 21 h 21"/>
                <a:gd name="T2" fmla="*/ 10 w 13"/>
                <a:gd name="T3" fmla="*/ 13 h 21"/>
                <a:gd name="T4" fmla="*/ 8 w 13"/>
                <a:gd name="T5" fmla="*/ 7 h 21"/>
                <a:gd name="T6" fmla="*/ 13 w 13"/>
                <a:gd name="T7" fmla="*/ 8 h 21"/>
                <a:gd name="T8" fmla="*/ 5 w 13"/>
                <a:gd name="T9" fmla="*/ 0 h 21"/>
                <a:gd name="T10" fmla="*/ 3 w 13"/>
                <a:gd name="T11" fmla="*/ 9 h 21"/>
                <a:gd name="T12" fmla="*/ 0 w 13"/>
                <a:gd name="T13" fmla="*/ 21 h 21"/>
                <a:gd name="T14" fmla="*/ 1 w 13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" y="21"/>
                  </a:moveTo>
                  <a:cubicBezTo>
                    <a:pt x="3" y="17"/>
                    <a:pt x="7" y="13"/>
                    <a:pt x="10" y="13"/>
                  </a:cubicBezTo>
                  <a:cubicBezTo>
                    <a:pt x="10" y="10"/>
                    <a:pt x="9" y="9"/>
                    <a:pt x="8" y="7"/>
                  </a:cubicBezTo>
                  <a:cubicBezTo>
                    <a:pt x="10" y="7"/>
                    <a:pt x="11" y="7"/>
                    <a:pt x="13" y="8"/>
                  </a:cubicBezTo>
                  <a:cubicBezTo>
                    <a:pt x="12" y="5"/>
                    <a:pt x="8" y="1"/>
                    <a:pt x="5" y="0"/>
                  </a:cubicBezTo>
                  <a:cubicBezTo>
                    <a:pt x="5" y="2"/>
                    <a:pt x="5" y="6"/>
                    <a:pt x="3" y="9"/>
                  </a:cubicBezTo>
                  <a:cubicBezTo>
                    <a:pt x="1" y="10"/>
                    <a:pt x="0" y="16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FF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200"/>
            <p:cNvSpPr>
              <a:spLocks/>
            </p:cNvSpPr>
            <p:nvPr/>
          </p:nvSpPr>
          <p:spPr bwMode="auto">
            <a:xfrm>
              <a:off x="3484563" y="2470150"/>
              <a:ext cx="55563" cy="74613"/>
            </a:xfrm>
            <a:custGeom>
              <a:avLst/>
              <a:gdLst>
                <a:gd name="T0" fmla="*/ 0 w 13"/>
                <a:gd name="T1" fmla="*/ 18 h 18"/>
                <a:gd name="T2" fmla="*/ 9 w 13"/>
                <a:gd name="T3" fmla="*/ 11 h 18"/>
                <a:gd name="T4" fmla="*/ 6 w 13"/>
                <a:gd name="T5" fmla="*/ 5 h 18"/>
                <a:gd name="T6" fmla="*/ 13 w 13"/>
                <a:gd name="T7" fmla="*/ 7 h 18"/>
                <a:gd name="T8" fmla="*/ 5 w 13"/>
                <a:gd name="T9" fmla="*/ 0 h 18"/>
                <a:gd name="T10" fmla="*/ 3 w 13"/>
                <a:gd name="T11" fmla="*/ 9 h 18"/>
                <a:gd name="T12" fmla="*/ 0 w 13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8">
                  <a:moveTo>
                    <a:pt x="0" y="18"/>
                  </a:moveTo>
                  <a:cubicBezTo>
                    <a:pt x="3" y="13"/>
                    <a:pt x="7" y="11"/>
                    <a:pt x="9" y="11"/>
                  </a:cubicBezTo>
                  <a:cubicBezTo>
                    <a:pt x="8" y="9"/>
                    <a:pt x="7" y="6"/>
                    <a:pt x="6" y="5"/>
                  </a:cubicBezTo>
                  <a:cubicBezTo>
                    <a:pt x="10" y="5"/>
                    <a:pt x="11" y="6"/>
                    <a:pt x="13" y="7"/>
                  </a:cubicBezTo>
                  <a:cubicBezTo>
                    <a:pt x="12" y="4"/>
                    <a:pt x="8" y="1"/>
                    <a:pt x="5" y="0"/>
                  </a:cubicBezTo>
                  <a:cubicBezTo>
                    <a:pt x="5" y="2"/>
                    <a:pt x="5" y="6"/>
                    <a:pt x="3" y="9"/>
                  </a:cubicBezTo>
                  <a:cubicBezTo>
                    <a:pt x="1" y="11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201"/>
            <p:cNvSpPr>
              <a:spLocks/>
            </p:cNvSpPr>
            <p:nvPr/>
          </p:nvSpPr>
          <p:spPr bwMode="auto">
            <a:xfrm>
              <a:off x="3414713" y="2314575"/>
              <a:ext cx="136525" cy="100013"/>
            </a:xfrm>
            <a:custGeom>
              <a:avLst/>
              <a:gdLst>
                <a:gd name="T0" fmla="*/ 16 w 33"/>
                <a:gd name="T1" fmla="*/ 9 h 24"/>
                <a:gd name="T2" fmla="*/ 28 w 33"/>
                <a:gd name="T3" fmla="*/ 18 h 24"/>
                <a:gd name="T4" fmla="*/ 31 w 33"/>
                <a:gd name="T5" fmla="*/ 18 h 24"/>
                <a:gd name="T6" fmla="*/ 17 w 33"/>
                <a:gd name="T7" fmla="*/ 0 h 24"/>
                <a:gd name="T8" fmla="*/ 2 w 33"/>
                <a:gd name="T9" fmla="*/ 18 h 24"/>
                <a:gd name="T10" fmla="*/ 6 w 33"/>
                <a:gd name="T11" fmla="*/ 18 h 24"/>
                <a:gd name="T12" fmla="*/ 16 w 33"/>
                <a:gd name="T13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16" y="9"/>
                  </a:moveTo>
                  <a:cubicBezTo>
                    <a:pt x="24" y="9"/>
                    <a:pt x="28" y="14"/>
                    <a:pt x="28" y="18"/>
                  </a:cubicBezTo>
                  <a:cubicBezTo>
                    <a:pt x="28" y="22"/>
                    <a:pt x="29" y="22"/>
                    <a:pt x="31" y="18"/>
                  </a:cubicBezTo>
                  <a:cubicBezTo>
                    <a:pt x="33" y="15"/>
                    <a:pt x="29" y="0"/>
                    <a:pt x="17" y="0"/>
                  </a:cubicBezTo>
                  <a:cubicBezTo>
                    <a:pt x="5" y="0"/>
                    <a:pt x="0" y="11"/>
                    <a:pt x="2" y="18"/>
                  </a:cubicBezTo>
                  <a:cubicBezTo>
                    <a:pt x="4" y="24"/>
                    <a:pt x="6" y="20"/>
                    <a:pt x="6" y="18"/>
                  </a:cubicBezTo>
                  <a:cubicBezTo>
                    <a:pt x="5" y="15"/>
                    <a:pt x="8" y="9"/>
                    <a:pt x="16" y="9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202"/>
            <p:cNvSpPr>
              <a:spLocks/>
            </p:cNvSpPr>
            <p:nvPr/>
          </p:nvSpPr>
          <p:spPr bwMode="auto">
            <a:xfrm>
              <a:off x="3530601" y="2378075"/>
              <a:ext cx="17463" cy="33338"/>
            </a:xfrm>
            <a:custGeom>
              <a:avLst/>
              <a:gdLst>
                <a:gd name="T0" fmla="*/ 3 w 4"/>
                <a:gd name="T1" fmla="*/ 1 h 8"/>
                <a:gd name="T2" fmla="*/ 4 w 4"/>
                <a:gd name="T3" fmla="*/ 4 h 8"/>
                <a:gd name="T4" fmla="*/ 2 w 4"/>
                <a:gd name="T5" fmla="*/ 7 h 8"/>
                <a:gd name="T6" fmla="*/ 1 w 4"/>
                <a:gd name="T7" fmla="*/ 4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4" y="1"/>
                    <a:pt x="4" y="2"/>
                    <a:pt x="4" y="4"/>
                  </a:cubicBezTo>
                  <a:cubicBezTo>
                    <a:pt x="3" y="6"/>
                    <a:pt x="2" y="8"/>
                    <a:pt x="2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1" y="2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FF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203"/>
            <p:cNvSpPr>
              <a:spLocks/>
            </p:cNvSpPr>
            <p:nvPr/>
          </p:nvSpPr>
          <p:spPr bwMode="auto">
            <a:xfrm>
              <a:off x="3417888" y="2378075"/>
              <a:ext cx="17463" cy="33338"/>
            </a:xfrm>
            <a:custGeom>
              <a:avLst/>
              <a:gdLst>
                <a:gd name="T0" fmla="*/ 1 w 4"/>
                <a:gd name="T1" fmla="*/ 1 h 8"/>
                <a:gd name="T2" fmla="*/ 0 w 4"/>
                <a:gd name="T3" fmla="*/ 4 h 8"/>
                <a:gd name="T4" fmla="*/ 3 w 4"/>
                <a:gd name="T5" fmla="*/ 7 h 8"/>
                <a:gd name="T6" fmla="*/ 3 w 4"/>
                <a:gd name="T7" fmla="*/ 4 h 8"/>
                <a:gd name="T8" fmla="*/ 1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1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8"/>
                    <a:pt x="3" y="7"/>
                  </a:cubicBezTo>
                  <a:cubicBezTo>
                    <a:pt x="3" y="7"/>
                    <a:pt x="4" y="6"/>
                    <a:pt x="3" y="4"/>
                  </a:cubicBezTo>
                  <a:cubicBezTo>
                    <a:pt x="3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7D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204"/>
            <p:cNvSpPr>
              <a:spLocks/>
            </p:cNvSpPr>
            <p:nvPr/>
          </p:nvSpPr>
          <p:spPr bwMode="auto">
            <a:xfrm>
              <a:off x="3440113" y="2324100"/>
              <a:ext cx="95250" cy="57150"/>
            </a:xfrm>
            <a:custGeom>
              <a:avLst/>
              <a:gdLst>
                <a:gd name="T0" fmla="*/ 1 w 23"/>
                <a:gd name="T1" fmla="*/ 4 h 14"/>
                <a:gd name="T2" fmla="*/ 22 w 23"/>
                <a:gd name="T3" fmla="*/ 14 h 14"/>
                <a:gd name="T4" fmla="*/ 1 w 23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4">
                  <a:moveTo>
                    <a:pt x="1" y="4"/>
                  </a:moveTo>
                  <a:cubicBezTo>
                    <a:pt x="0" y="9"/>
                    <a:pt x="13" y="14"/>
                    <a:pt x="22" y="14"/>
                  </a:cubicBezTo>
                  <a:cubicBezTo>
                    <a:pt x="23" y="3"/>
                    <a:pt x="9" y="0"/>
                    <a:pt x="1" y="4"/>
                  </a:cubicBezTo>
                  <a:close/>
                </a:path>
              </a:pathLst>
            </a:custGeom>
            <a:solidFill>
              <a:srgbClr val="7D5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958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607" y="442615"/>
            <a:ext cx="11096786" cy="574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32967"/>
            <a:ext cx="12192000" cy="817561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Successful People Have Books</a:t>
            </a:r>
            <a:endParaRPr lang="en-US" sz="48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869308" y="1758820"/>
            <a:ext cx="2825188" cy="3981191"/>
            <a:chOff x="869308" y="1758820"/>
            <a:chExt cx="2825188" cy="3981191"/>
          </a:xfrm>
        </p:grpSpPr>
        <p:pic>
          <p:nvPicPr>
            <p:cNvPr id="3" name="Content Placeholder 3" descr="BodyforLife.jp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9309" y="1758820"/>
              <a:ext cx="2825187" cy="3981191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869308" y="1758821"/>
              <a:ext cx="2825187" cy="3981190"/>
            </a:xfrm>
            <a:prstGeom prst="rect">
              <a:avLst/>
            </a:prstGeom>
            <a:noFill/>
            <a:ln w="133350">
              <a:solidFill>
                <a:srgbClr val="F364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640795" y="1758820"/>
            <a:ext cx="2825188" cy="4015625"/>
            <a:chOff x="4640795" y="1758820"/>
            <a:chExt cx="2825188" cy="4015625"/>
          </a:xfrm>
        </p:grpSpPr>
        <p:pic>
          <p:nvPicPr>
            <p:cNvPr id="4" name="Picture 3" descr="Jillian2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0797" y="1793255"/>
              <a:ext cx="2825186" cy="398119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4640795" y="1758820"/>
              <a:ext cx="2825187" cy="3981190"/>
            </a:xfrm>
            <a:prstGeom prst="rect">
              <a:avLst/>
            </a:prstGeom>
            <a:noFill/>
            <a:ln w="133350">
              <a:solidFill>
                <a:srgbClr val="F364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00301" y="1724385"/>
            <a:ext cx="2837170" cy="3981190"/>
            <a:chOff x="8145696" y="1569405"/>
            <a:chExt cx="2837170" cy="3981190"/>
          </a:xfrm>
        </p:grpSpPr>
        <p:pic>
          <p:nvPicPr>
            <p:cNvPr id="5" name="Picture 4" descr="Arnold.jp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45696" y="1603841"/>
              <a:ext cx="2837169" cy="391963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8157679" y="1569405"/>
              <a:ext cx="2825187" cy="3981190"/>
            </a:xfrm>
            <a:prstGeom prst="rect">
              <a:avLst/>
            </a:prstGeom>
            <a:noFill/>
            <a:ln w="133350">
              <a:solidFill>
                <a:srgbClr val="F364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91671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8950"/>
            <a:ext cx="12192000" cy="817561"/>
          </a:xfrm>
        </p:spPr>
        <p:txBody>
          <a:bodyPr>
            <a:normAutofit/>
          </a:bodyPr>
          <a:lstStyle/>
          <a:p>
            <a:r>
              <a:rPr lang="en-CA" sz="4800" b="1" dirty="0">
                <a:solidFill>
                  <a:srgbClr val="F3644D"/>
                </a:solidFill>
              </a:rPr>
              <a:t>You </a:t>
            </a:r>
            <a:r>
              <a:rPr lang="en-CA" sz="4800" b="1" dirty="0" smtClean="0">
                <a:solidFill>
                  <a:srgbClr val="F3644D"/>
                </a:solidFill>
              </a:rPr>
              <a:t>Do </a:t>
            </a:r>
            <a:r>
              <a:rPr lang="en-CA" sz="4800" b="1" dirty="0">
                <a:solidFill>
                  <a:srgbClr val="F3644D"/>
                </a:solidFill>
              </a:rPr>
              <a:t>N</a:t>
            </a:r>
            <a:r>
              <a:rPr lang="en-CA" sz="4800" b="1" dirty="0" smtClean="0">
                <a:solidFill>
                  <a:srgbClr val="F3644D"/>
                </a:solidFill>
              </a:rPr>
              <a:t>ot Have </a:t>
            </a:r>
            <a:r>
              <a:rPr lang="en-CA" sz="4800" b="1" dirty="0">
                <a:solidFill>
                  <a:srgbClr val="F3644D"/>
                </a:solidFill>
              </a:rPr>
              <a:t>T</a:t>
            </a:r>
            <a:r>
              <a:rPr lang="en-CA" sz="4800" b="1" dirty="0" smtClean="0">
                <a:solidFill>
                  <a:srgbClr val="F3644D"/>
                </a:solidFill>
              </a:rPr>
              <a:t>o </a:t>
            </a:r>
            <a:r>
              <a:rPr lang="en-CA" sz="4800" b="1" dirty="0">
                <a:solidFill>
                  <a:srgbClr val="F3644D"/>
                </a:solidFill>
              </a:rPr>
              <a:t>B</a:t>
            </a:r>
            <a:r>
              <a:rPr lang="en-CA" sz="4800" b="1" dirty="0" smtClean="0">
                <a:solidFill>
                  <a:srgbClr val="F3644D"/>
                </a:solidFill>
              </a:rPr>
              <a:t>e </a:t>
            </a:r>
            <a:r>
              <a:rPr lang="en-CA" sz="4800" b="1" dirty="0">
                <a:solidFill>
                  <a:srgbClr val="F3644D"/>
                </a:solidFill>
              </a:rPr>
              <a:t>A</a:t>
            </a:r>
            <a:r>
              <a:rPr lang="en-CA" sz="4800" b="1" dirty="0" smtClean="0">
                <a:solidFill>
                  <a:srgbClr val="F3644D"/>
                </a:solidFill>
              </a:rPr>
              <a:t> Writer </a:t>
            </a:r>
            <a:endParaRPr lang="en-CA" sz="4800" b="1" dirty="0">
              <a:solidFill>
                <a:srgbClr val="F3644D"/>
              </a:solidFill>
            </a:endParaRPr>
          </a:p>
        </p:txBody>
      </p:sp>
      <p:pic>
        <p:nvPicPr>
          <p:cNvPr id="4" name="Content Placeholder 3" descr="im-writing-a-book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66157" y="1387769"/>
            <a:ext cx="9459686" cy="4588765"/>
          </a:xfrm>
          <a:prstGeom prst="parallelogram">
            <a:avLst>
              <a:gd name="adj" fmla="val 21354"/>
            </a:avLst>
          </a:prstGeom>
        </p:spPr>
      </p:pic>
    </p:spTree>
    <p:extLst>
      <p:ext uri="{BB962C8B-B14F-4D97-AF65-F5344CB8AC3E}">
        <p14:creationId xmlns:p14="http://schemas.microsoft.com/office/powerpoint/2010/main" val="180689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Lion Dark RED">
      <a:dk1>
        <a:srgbClr val="FFFFFF"/>
      </a:dk1>
      <a:lt1>
        <a:srgbClr val="2A2D34"/>
      </a:lt1>
      <a:dk2>
        <a:srgbClr val="FFFFFF"/>
      </a:dk2>
      <a:lt2>
        <a:srgbClr val="2A2D34"/>
      </a:lt2>
      <a:accent1>
        <a:srgbClr val="F3644D"/>
      </a:accent1>
      <a:accent2>
        <a:srgbClr val="EC553C"/>
      </a:accent2>
      <a:accent3>
        <a:srgbClr val="E4492F"/>
      </a:accent3>
      <a:accent4>
        <a:srgbClr val="DC3F25"/>
      </a:accent4>
      <a:accent5>
        <a:srgbClr val="CF3218"/>
      </a:accent5>
      <a:accent6>
        <a:srgbClr val="BE2A11"/>
      </a:accent6>
      <a:hlink>
        <a:srgbClr val="0563C1"/>
      </a:hlink>
      <a:folHlink>
        <a:srgbClr val="954F72"/>
      </a:folHlink>
    </a:clrScheme>
    <a:fontScheme name="Fox Presentation">
      <a:majorFont>
        <a:latin typeface="Roboto Condensed"/>
        <a:ea typeface=""/>
        <a:cs typeface=""/>
      </a:majorFont>
      <a:minorFont>
        <a:latin typeface="Roboto Condensed"/>
        <a:ea typeface="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 cmpd="sng">
          <a:solidFill>
            <a:schemeClr val="accent1">
              <a:lumMod val="75000"/>
            </a:schemeClr>
          </a:solidFill>
          <a:prstDash val="sysDash"/>
          <a:headEnd type="none"/>
          <a:tailEnd type="oval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12016</TotalTime>
  <Words>613</Words>
  <Application>Microsoft Macintosh PowerPoint</Application>
  <PresentationFormat>Custom</PresentationFormat>
  <Paragraphs>205</Paragraphs>
  <Slides>44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PowerPoint Presentation</vt:lpstr>
      <vt:lpstr>Objectives | Part 1</vt:lpstr>
      <vt:lpstr>Objectives Part 2</vt:lpstr>
      <vt:lpstr>PowerPoint Presentation</vt:lpstr>
      <vt:lpstr>PowerPoint Presentation</vt:lpstr>
      <vt:lpstr>A Book Is Creditability </vt:lpstr>
      <vt:lpstr>PowerPoint Presentation</vt:lpstr>
      <vt:lpstr>Successful People Have Books</vt:lpstr>
      <vt:lpstr>You Do Not Have To Be A Writer </vt:lpstr>
      <vt:lpstr>Ghostwriters &amp; Co-Authors </vt:lpstr>
      <vt:lpstr>Books Help Brand You!</vt:lpstr>
      <vt:lpstr>PowerPoint Presentation</vt:lpstr>
      <vt:lpstr>Category Is Your Market “Fitness” </vt:lpstr>
      <vt:lpstr>Sub Category Of Fitness</vt:lpstr>
      <vt:lpstr>Demographics</vt:lpstr>
      <vt:lpstr>Visitor Profile Breakdown</vt:lpstr>
      <vt:lpstr>PowerPoint Presentation</vt:lpstr>
      <vt:lpstr>Hard Copy Book Overview</vt:lpstr>
      <vt:lpstr>Inventory</vt:lpstr>
      <vt:lpstr>PowerPoint Presentation</vt:lpstr>
      <vt:lpstr>Amazon Online Store </vt:lpstr>
      <vt:lpstr>What If It Doesn’t Sell?</vt:lpstr>
      <vt:lpstr>PowerPoint Presentation</vt:lpstr>
      <vt:lpstr>Average 100 Pages | 10-12 Chapters </vt:lpstr>
      <vt:lpstr>PDF Format </vt:lpstr>
      <vt:lpstr>Once and Done – No Printing </vt:lpstr>
      <vt:lpstr>How To Write An eBook In 30 Days </vt:lpstr>
      <vt:lpstr>How To Write An eBook In 30 Days </vt:lpstr>
      <vt:lpstr>How To Write An eBook In 30 Days </vt:lpstr>
      <vt:lpstr>PowerPoint Presentation</vt:lpstr>
      <vt:lpstr>Which Gives More Value To Customer?</vt:lpstr>
      <vt:lpstr>Course Inclusions</vt:lpstr>
      <vt:lpstr>Design Considerations</vt:lpstr>
      <vt:lpstr>PowerPoint Presentation</vt:lpstr>
      <vt:lpstr>Audio Products</vt:lpstr>
      <vt:lpstr>PowerPoint Presentation</vt:lpstr>
      <vt:lpstr>Developing Effective Videos</vt:lpstr>
      <vt:lpstr>PowerPoint Presentation</vt:lpstr>
      <vt:lpstr>Difficulty</vt:lpstr>
      <vt:lpstr>Cost &amp; Staying On Budget?</vt:lpstr>
      <vt:lpstr>Time? </vt:lpstr>
      <vt:lpstr>Moving It Along </vt:lpstr>
      <vt:lpstr>How Can I Help?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Batzorig123</dc:creator>
  <cp:lastModifiedBy>BRIAN CANNONE </cp:lastModifiedBy>
  <cp:revision>727</cp:revision>
  <dcterms:created xsi:type="dcterms:W3CDTF">2015-04-13T07:09:46Z</dcterms:created>
  <dcterms:modified xsi:type="dcterms:W3CDTF">2015-09-28T15:40:26Z</dcterms:modified>
</cp:coreProperties>
</file>